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7" r:id="rId11"/>
    <p:sldId id="27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143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82AB3-CB9F-4B53-BEAB-3A9F779F65C5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1FF3-2726-4FEC-B645-DCAB4F3B5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BB580-FF32-4371-8D4A-56E8BE1535DD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F74DA-6D78-4110-86E4-77CA62C18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BB228-FECA-4761-8C6E-7F24C3C53F44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349BE-10F2-4997-9B3A-15CFB5472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5163F-1B18-45E1-A7B4-C0CC580936DF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324B0-44AE-4161-8285-8514950DA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4830-9495-4501-A0DD-8E07893E8F44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D34A9-1812-4ECD-83BE-4170D0C67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03069-AB1E-43F4-8433-FA886B99C297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76875-C36E-4B5E-B4B9-E1B4483C2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F70C5-3CC0-4443-A005-035987B28E1C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4D446-ECF8-4935-9502-61D26031C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6A7FA-59D8-4007-A6E6-0B3B500C7E08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4C229-E2F0-45AF-B539-0F9F41323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177BE-E4A7-4AE7-9A4C-CE0A1ABC64A3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03777-9A3B-4959-98E7-780161DEE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AEFC1-40A5-4CA1-9A99-8B53C20B5CED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34973-BC85-4DD1-A392-8F7A63545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C83BD-4990-4766-B874-E787C5397E9D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A95D3-24DB-4180-8623-D565430EA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FAEAF7F-4893-4C9A-B697-8DE9694E8DE3}" type="datetimeFigureOut">
              <a:rPr lang="ru-RU"/>
              <a:pPr>
                <a:defRPr/>
              </a:pPr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BBDEDA-48C1-462C-A920-442A8AC31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00608" y="2780928"/>
            <a:ext cx="10044608" cy="3384376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150" dirty="0" smtClean="0"/>
              <a:t>ТЕМА: «Игры для развития мелкой моторики рук с использованием нестандартного  оборудования»</a:t>
            </a:r>
            <a:br>
              <a:rPr lang="ru-RU" sz="4150" dirty="0" smtClean="0"/>
            </a:br>
            <a:r>
              <a:rPr lang="ru-RU" sz="4150" dirty="0" smtClean="0"/>
              <a:t/>
            </a:r>
            <a:br>
              <a:rPr lang="ru-RU" sz="4150" dirty="0" smtClean="0"/>
            </a:br>
            <a:r>
              <a:rPr lang="ru-RU" sz="2000" dirty="0"/>
              <a:t>П</a:t>
            </a:r>
            <a:r>
              <a:rPr lang="ru-RU" sz="2000" dirty="0" smtClean="0"/>
              <a:t>одготовила: </a:t>
            </a:r>
            <a:r>
              <a:rPr lang="ru-RU" sz="2000" dirty="0" err="1" smtClean="0"/>
              <a:t>Гнускова</a:t>
            </a:r>
            <a:r>
              <a:rPr lang="ru-RU" sz="2000" dirty="0" smtClean="0"/>
              <a:t> Елена Николаевна воспитатель группы «Ягодка»</a:t>
            </a:r>
            <a:endParaRPr lang="ru-RU" sz="415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388" y="188913"/>
            <a:ext cx="9217025" cy="4017962"/>
          </a:xfrm>
        </p:spPr>
        <p:txBody>
          <a:bodyPr rtlCol="0">
            <a:normAutofit/>
          </a:bodyPr>
          <a:lstStyle/>
          <a:p>
            <a:pPr indent="-182880" algn="ctr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Муниципальное бюджетное дошкольное образовательное учреждение «Детский сад №4 г. Называевска Омской области»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   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МАСТЕР – КЛАСС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3" y="0"/>
            <a:ext cx="8064896" cy="551516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«Игры с платочками»</a:t>
            </a:r>
            <a:endParaRPr lang="ru-RU" dirty="0"/>
          </a:p>
        </p:txBody>
      </p:sp>
      <p:pic>
        <p:nvPicPr>
          <p:cNvPr id="22530" name="Picture 2" descr="F:\для мастер класса игры\DSC03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836613"/>
            <a:ext cx="7991475" cy="5751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>
          <a:xfrm>
            <a:off x="468313" y="2492375"/>
            <a:ext cx="7921625" cy="2160588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Font typeface="Georgia" pitchFamily="18" charset="0"/>
              <a:buNone/>
            </a:pPr>
            <a:r>
              <a:rPr lang="ru-RU" sz="4200" i="1" smtClean="0">
                <a:solidFill>
                  <a:schemeClr val="accent1"/>
                </a:solidFill>
                <a:effectLst/>
              </a:rPr>
              <a:t>Желаю вам успехов и приятных минут общения с ребенком.</a:t>
            </a:r>
            <a:r>
              <a:rPr lang="ru-RU" sz="4200" smtClean="0">
                <a:solidFill>
                  <a:schemeClr val="tx1"/>
                </a:solidFill>
                <a:effectLst/>
              </a:rPr>
              <a:t> </a:t>
            </a:r>
            <a:br>
              <a:rPr lang="ru-RU" sz="4200" smtClean="0">
                <a:solidFill>
                  <a:schemeClr val="tx1"/>
                </a:solidFill>
                <a:effectLst/>
              </a:rPr>
            </a:br>
            <a:r>
              <a:rPr lang="ru-RU" sz="4200" smtClean="0">
                <a:solidFill>
                  <a:schemeClr val="tx1"/>
                </a:solidFill>
                <a:effectLst/>
              </a:rPr>
              <a:t/>
            </a:r>
            <a:br>
              <a:rPr lang="ru-RU" sz="4200" smtClean="0">
                <a:solidFill>
                  <a:schemeClr val="tx1"/>
                </a:solidFill>
                <a:effectLst/>
              </a:rPr>
            </a:br>
            <a:r>
              <a:rPr lang="ru-RU" sz="2400" smtClean="0">
                <a:solidFill>
                  <a:schemeClr val="tx1"/>
                </a:solidFill>
                <a:effectLst/>
                <a:latin typeface="Times New Roman" pitchFamily="18" charset="0"/>
              </a:rPr>
              <a:t>С уважением Елена Николаевна Гнускова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1116013" y="692150"/>
            <a:ext cx="6400800" cy="3475038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Imprint MT Shadow" pitchFamily="82" charset="0"/>
              </a:rPr>
              <a:t>СПАСИБО ЗА ВНИМАНИЕ !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7" y="332656"/>
            <a:ext cx="8928992" cy="5182512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«Сказочные скрепки»</a:t>
            </a:r>
            <a:endParaRPr lang="ru-RU" dirty="0"/>
          </a:p>
        </p:txBody>
      </p:sp>
      <p:pic>
        <p:nvPicPr>
          <p:cNvPr id="1026" name="Picture 2" descr="C:\Users\user\Desktop\Новая папка (2)\DSC0419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3744415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143248"/>
            <a:ext cx="4474633" cy="3355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7" y="188640"/>
            <a:ext cx="8424935" cy="532652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«Цветные дорожки»</a:t>
            </a:r>
            <a:br>
              <a:rPr lang="ru-RU" dirty="0" smtClean="0"/>
            </a:br>
            <a:r>
              <a:rPr lang="ru-RU" sz="3200" dirty="0" smtClean="0"/>
              <a:t>(</a:t>
            </a:r>
            <a:r>
              <a:rPr lang="ru-RU" sz="3200" i="1" dirty="0" smtClean="0"/>
              <a:t>макаронные изделия)</a:t>
            </a:r>
            <a:endParaRPr lang="ru-RU" i="1" dirty="0"/>
          </a:p>
        </p:txBody>
      </p:sp>
      <p:pic>
        <p:nvPicPr>
          <p:cNvPr id="15362" name="Picture 2" descr="F:\для мастер класса игры\Фото26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005711">
            <a:off x="727459" y="1737424"/>
            <a:ext cx="3203575" cy="4271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3" name="Picture 3" descr="F:\для мастер класса игры\Фото2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0408">
            <a:off x="5175757" y="1885404"/>
            <a:ext cx="3113087" cy="4151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2" descr="F:\для мастер класса игры\Фото2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096344" cy="41290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3" descr="F:\для мастер класса игры\Фото26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728912"/>
            <a:ext cx="3095625" cy="41290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9" name="Picture 4" descr="F:\для мастер класса игры\Фото26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1225" y="276225"/>
            <a:ext cx="2959100" cy="39449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188640"/>
            <a:ext cx="6840759" cy="532652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«Построй антенну»</a:t>
            </a:r>
            <a:endParaRPr lang="ru-RU" dirty="0"/>
          </a:p>
        </p:txBody>
      </p:sp>
      <p:pic>
        <p:nvPicPr>
          <p:cNvPr id="17410" name="Picture 2" descr="F:\для мастер класса игры\Фото27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2535225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1" name="Picture 3" descr="F:\для мастер класса игры\Фото2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571612"/>
            <a:ext cx="2500330" cy="3959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2" name="Picture 4" descr="F:\для мастер класса игры\Фото27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500174"/>
            <a:ext cx="2692400" cy="35893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44623" y="116632"/>
            <a:ext cx="8784975" cy="5398536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«Вязанная Мозаика»</a:t>
            </a:r>
            <a:endParaRPr lang="ru-RU" dirty="0"/>
          </a:p>
        </p:txBody>
      </p:sp>
      <p:pic>
        <p:nvPicPr>
          <p:cNvPr id="18434" name="Picture 3" descr="F:\для мастер класса игры\DSC039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351838" cy="5562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3" y="928670"/>
            <a:ext cx="7929618" cy="5453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32656" y="116632"/>
            <a:ext cx="10585176" cy="5391472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4400" dirty="0" smtClean="0"/>
              <a:t>«Коврики резиновые - шнуровка»</a:t>
            </a:r>
            <a:endParaRPr lang="ru-RU" sz="4400" dirty="0"/>
          </a:p>
        </p:txBody>
      </p:sp>
      <p:pic>
        <p:nvPicPr>
          <p:cNvPr id="20482" name="Picture 2" descr="F:\для мастер класса игры\DSC039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125538"/>
            <a:ext cx="7345362" cy="55070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376" y="332656"/>
            <a:ext cx="6833623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 smtClean="0"/>
              <a:t>«Игры с гелем»</a:t>
            </a:r>
            <a:endParaRPr lang="ru-RU" dirty="0"/>
          </a:p>
        </p:txBody>
      </p:sp>
      <p:sp>
        <p:nvSpPr>
          <p:cNvPr id="21506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04" y="2636912"/>
            <a:ext cx="6516687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03" y="2636916"/>
            <a:ext cx="6120000" cy="297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3987800" cy="2984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0326" y="1302711"/>
            <a:ext cx="3918357" cy="2938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3143248"/>
            <a:ext cx="4572032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</TotalTime>
  <Words>81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ТЕМА: «Игры для развития мелкой моторики рук с использованием нестандартного  оборудования»  Подготовила: Гнускова Елена Николаевна воспитатель группы «Ягодка»</vt:lpstr>
      <vt:lpstr>«Сказочные скрепки»</vt:lpstr>
      <vt:lpstr>«Цветные дорожки» (макаронные изделия)</vt:lpstr>
      <vt:lpstr>Слайд 4</vt:lpstr>
      <vt:lpstr>«Построй антенну»</vt:lpstr>
      <vt:lpstr>«Вязанная Мозаика»</vt:lpstr>
      <vt:lpstr>Слайд 7</vt:lpstr>
      <vt:lpstr>«Коврики резиновые - шнуровка»</vt:lpstr>
      <vt:lpstr>«Игры с гелем»</vt:lpstr>
      <vt:lpstr>«Игры с платочками»</vt:lpstr>
      <vt:lpstr>Желаю вам успехов и приятных минут общения с ребенком.   С уважением Елена Николаевна Гнускова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</cp:lastModifiedBy>
  <cp:revision>20</cp:revision>
  <dcterms:created xsi:type="dcterms:W3CDTF">2016-05-04T08:41:43Z</dcterms:created>
  <dcterms:modified xsi:type="dcterms:W3CDTF">2016-12-09T17:04:19Z</dcterms:modified>
</cp:coreProperties>
</file>