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2" r:id="rId7"/>
    <p:sldId id="261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Иудаизм в г.Троицке, Челябинской области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Дарья\Downloads\17092013_101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780928"/>
            <a:ext cx="5715000" cy="3810000"/>
          </a:xfrm>
          <a:prstGeom prst="rect">
            <a:avLst/>
          </a:prstGeom>
          <a:noFill/>
        </p:spPr>
      </p:pic>
      <p:pic>
        <p:nvPicPr>
          <p:cNvPr id="7171" name="Picture 3" descr="C:\Users\Дарья\Downloads\03042013_103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16632"/>
            <a:ext cx="5715000" cy="3810000"/>
          </a:xfrm>
          <a:prstGeom prst="rect">
            <a:avLst/>
          </a:prstGeom>
          <a:noFill/>
        </p:spPr>
      </p:pic>
      <p:pic>
        <p:nvPicPr>
          <p:cNvPr id="7172" name="Picture 4" descr="C:\Users\Дарья\Downloads\24092012_102_lar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32656"/>
            <a:ext cx="3020053" cy="226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Троицк, город трёх религий</a:t>
            </a:r>
            <a:endParaRPr lang="ru-RU" dirty="0"/>
          </a:p>
        </p:txBody>
      </p:sp>
      <p:pic>
        <p:nvPicPr>
          <p:cNvPr id="3074" name="Picture 2" descr="C:\Users\Дарья\Downloads\Без названия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3888953" cy="2254274"/>
          </a:xfrm>
          <a:prstGeom prst="rect">
            <a:avLst/>
          </a:prstGeom>
          <a:noFill/>
        </p:spPr>
      </p:pic>
      <p:pic>
        <p:nvPicPr>
          <p:cNvPr id="6" name="Picture 2" descr="C:\Users\Дарья\Downloads\4580601_original.jpg"/>
          <p:cNvPicPr>
            <a:picLocks noChangeAspect="1" noChangeArrowheads="1"/>
          </p:cNvPicPr>
          <p:nvPr/>
        </p:nvPicPr>
        <p:blipFill>
          <a:blip r:embed="rId3" cstate="print"/>
          <a:srcRect l="1260" t="3308" r="33875" b="52769"/>
          <a:stretch>
            <a:fillRect/>
          </a:stretch>
        </p:blipFill>
        <p:spPr bwMode="auto">
          <a:xfrm>
            <a:off x="395536" y="4437112"/>
            <a:ext cx="4189381" cy="2160240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 l="39272" t="22700" r="40647" b="21650"/>
          <a:stretch>
            <a:fillRect/>
          </a:stretch>
        </p:blipFill>
        <p:spPr bwMode="auto">
          <a:xfrm>
            <a:off x="5364088" y="1700808"/>
            <a:ext cx="3240360" cy="5051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Синагога в бывшем </a:t>
            </a:r>
            <a:r>
              <a:rPr lang="ru-RU" dirty="0" err="1" smtClean="0"/>
              <a:t>Колбинском</a:t>
            </a:r>
            <a:r>
              <a:rPr lang="ru-RU" dirty="0" smtClean="0"/>
              <a:t> переулке (ныне </a:t>
            </a:r>
            <a:r>
              <a:rPr lang="ru-RU" dirty="0" err="1" smtClean="0"/>
              <a:t>ул.Селивановская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26" name="Picture 2" descr="C:\Users\Дарья\Downloads\4579864_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6476437" cy="4857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Синагога, фото н.</a:t>
            </a:r>
            <a:r>
              <a:rPr lang="en-US" dirty="0" smtClean="0"/>
              <a:t>XX </a:t>
            </a:r>
            <a:r>
              <a:rPr lang="ru-RU" dirty="0" smtClean="0"/>
              <a:t>века</a:t>
            </a:r>
            <a:endParaRPr lang="ru-RU" dirty="0"/>
          </a:p>
        </p:txBody>
      </p:sp>
      <p:pic>
        <p:nvPicPr>
          <p:cNvPr id="2050" name="Picture 2" descr="C:\Users\Дарья\Downloads\4580601_original.jpg"/>
          <p:cNvPicPr>
            <a:picLocks noChangeAspect="1" noChangeArrowheads="1"/>
          </p:cNvPicPr>
          <p:nvPr/>
        </p:nvPicPr>
        <p:blipFill>
          <a:blip r:embed="rId2" cstate="print"/>
          <a:srcRect r="33130" b="52769"/>
          <a:stretch>
            <a:fillRect/>
          </a:stretch>
        </p:blipFill>
        <p:spPr bwMode="auto">
          <a:xfrm>
            <a:off x="683568" y="1772816"/>
            <a:ext cx="7646066" cy="41124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91264" cy="5505475"/>
          </a:xfrm>
        </p:spPr>
        <p:txBody>
          <a:bodyPr>
            <a:normAutofit/>
          </a:bodyPr>
          <a:lstStyle/>
          <a:p>
            <a:r>
              <a:rPr lang="ru-RU" dirty="0" smtClean="0"/>
              <a:t>В первом десятилетии ХХ века по числу верующих эта община вышла на третье место после православной и мусульманской. Сто лет назад евреев в г. Троицке было всего 200 человек, в уезде − 30 душ обоего пола. Все они были разные: обыватели и революционеры, старожилы и новоселы, богатые и бедные. Но всех — и верующих, и атеистов — объединяла запись в паспортной книжке, в пункте №4: «вероисповедание − иудейское».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Дарья\Downloads\10272354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8497719" cy="4755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Миней </a:t>
            </a:r>
            <a:r>
              <a:rPr lang="ru-RU" dirty="0" err="1" smtClean="0"/>
              <a:t>Зальманович</a:t>
            </a:r>
            <a:r>
              <a:rPr lang="ru-RU" dirty="0" smtClean="0"/>
              <a:t> </a:t>
            </a:r>
            <a:r>
              <a:rPr lang="ru-RU" dirty="0" err="1" smtClean="0"/>
              <a:t>Стреблосерд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Глава Еврейской общины</a:t>
            </a:r>
          </a:p>
          <a:p>
            <a:pPr>
              <a:buNone/>
            </a:pPr>
            <a:r>
              <a:rPr lang="ru-RU" dirty="0" smtClean="0"/>
              <a:t>Интернациональный характер Троицка, отсутствие межрелигиозных конфликтов по нраву пришлись новопоселенцам – евреям из Полоцкой, Волынской, Могилевской, Таврической, Витебской и других западных губерний. 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1920 году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здание </a:t>
            </a:r>
            <a:r>
              <a:rPr lang="ru-RU" dirty="0" smtClean="0"/>
              <a:t>синагоги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было </a:t>
            </a:r>
          </a:p>
          <a:p>
            <a:pPr>
              <a:buNone/>
            </a:pPr>
            <a:r>
              <a:rPr lang="ru-RU" dirty="0" smtClean="0"/>
              <a:t>национализировано</a:t>
            </a:r>
            <a:r>
              <a:rPr lang="ru-RU" dirty="0" smtClean="0"/>
              <a:t>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Еврейская </a:t>
            </a:r>
            <a:r>
              <a:rPr lang="ru-RU" dirty="0" smtClean="0"/>
              <a:t>община просуществовала до </a:t>
            </a:r>
            <a:r>
              <a:rPr lang="ru-RU" dirty="0" smtClean="0"/>
              <a:t>1930</a:t>
            </a:r>
          </a:p>
          <a:p>
            <a:pPr>
              <a:buNone/>
            </a:pPr>
            <a:r>
              <a:rPr lang="ru-RU" dirty="0" smtClean="0"/>
              <a:t>года</a:t>
            </a:r>
            <a:r>
              <a:rPr lang="ru-RU" dirty="0" smtClean="0"/>
              <a:t>. После этого здание синагоги было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п</a:t>
            </a:r>
            <a:r>
              <a:rPr lang="ru-RU" dirty="0" smtClean="0"/>
              <a:t>ередано </a:t>
            </a:r>
            <a:r>
              <a:rPr lang="ru-RU" dirty="0" smtClean="0"/>
              <a:t>клубу.</a:t>
            </a:r>
            <a:endParaRPr lang="ru-RU" dirty="0"/>
          </a:p>
        </p:txBody>
      </p:sp>
      <p:pic>
        <p:nvPicPr>
          <p:cNvPr id="6146" name="Picture 2" descr="C:\Users\Дарья\Downloads\troitskaya-obshhina-simbirskoj-zemli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4000" y="0"/>
            <a:ext cx="5080000" cy="3352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Современная община г.Троицка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1939 год в Троицке насчитывалось 206 евреев. В послевоенный период население сокращалось. Если в 1970 году здесь проживало 279 евреев, то к концу десятилетия их осталось 210 человек.</a:t>
            </a:r>
          </a:p>
          <a:p>
            <a:r>
              <a:rPr lang="ru-RU" dirty="0" smtClean="0"/>
              <a:t>Вновь еврейская религиозная община Троицка была зарегистрирована в 2001 году.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212</Words>
  <Application>Microsoft Office PowerPoint</Application>
  <PresentationFormat>Экран (4:3)</PresentationFormat>
  <Paragraphs>18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Иудаизм в г.Троицке, Челябинской области</vt:lpstr>
      <vt:lpstr>Троицк, город трёх религий</vt:lpstr>
      <vt:lpstr>Синагога в бывшем Колбинском переулке (ныне ул.Селивановская)</vt:lpstr>
      <vt:lpstr>Синагога, фото н.XX века</vt:lpstr>
      <vt:lpstr>Слайд 5</vt:lpstr>
      <vt:lpstr>Слайд 6</vt:lpstr>
      <vt:lpstr>Миней Зальманович Стреблосерд</vt:lpstr>
      <vt:lpstr>Слайд 8</vt:lpstr>
      <vt:lpstr>Современная община г.Троицка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Иудаизм в г.Троицке, Челябинской области</dc:title>
  <dc:creator>Дарья</dc:creator>
  <cp:lastModifiedBy>Дарья</cp:lastModifiedBy>
  <cp:revision>13</cp:revision>
  <dcterms:created xsi:type="dcterms:W3CDTF">2021-11-04T09:35:21Z</dcterms:created>
  <dcterms:modified xsi:type="dcterms:W3CDTF">2021-11-04T09:55:58Z</dcterms:modified>
</cp:coreProperties>
</file>