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0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5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9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75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1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2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42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6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78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08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AA26B-BEF8-4A81-9752-0DEB704D4E7A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7D06-0FDF-4B72-91FF-B85112085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2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752643/b2f6a3e5-238e-4c79-a7b3-16b73bb9509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14" y="0"/>
            <a:ext cx="12308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75" y="224186"/>
            <a:ext cx="2491067" cy="14594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48343" y="3649558"/>
            <a:ext cx="12800148" cy="2387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i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нет безымянных солдат…</a:t>
            </a:r>
            <a:endParaRPr lang="ru-RU" sz="5400" b="1" i="1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7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И нет безымянных солдат…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нет безымянных солдат…</dc:title>
  <dc:creator>ASUS</dc:creator>
  <cp:lastModifiedBy>ASUS</cp:lastModifiedBy>
  <cp:revision>2</cp:revision>
  <dcterms:created xsi:type="dcterms:W3CDTF">2020-03-21T14:20:54Z</dcterms:created>
  <dcterms:modified xsi:type="dcterms:W3CDTF">2020-03-21T14:29:18Z</dcterms:modified>
</cp:coreProperties>
</file>