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88" r:id="rId2"/>
    <p:sldId id="287" r:id="rId3"/>
    <p:sldId id="289" r:id="rId4"/>
    <p:sldId id="29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9402-A278-4581-876D-9C7FE8FE6A88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33D6-AC41-418E-98E4-849C9468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9402-A278-4581-876D-9C7FE8FE6A88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33D6-AC41-418E-98E4-849C9468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9402-A278-4581-876D-9C7FE8FE6A88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33D6-AC41-418E-98E4-849C9468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9402-A278-4581-876D-9C7FE8FE6A88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33D6-AC41-418E-98E4-849C9468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9402-A278-4581-876D-9C7FE8FE6A88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33D6-AC41-418E-98E4-849C9468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9402-A278-4581-876D-9C7FE8FE6A88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33D6-AC41-418E-98E4-849C9468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9402-A278-4581-876D-9C7FE8FE6A88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33D6-AC41-418E-98E4-849C9468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9402-A278-4581-876D-9C7FE8FE6A88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33D6-AC41-418E-98E4-849C9468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9402-A278-4581-876D-9C7FE8FE6A88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33D6-AC41-418E-98E4-849C9468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9402-A278-4581-876D-9C7FE8FE6A88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33D6-AC41-418E-98E4-849C9468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9402-A278-4581-876D-9C7FE8FE6A88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33D6-AC41-418E-98E4-849C9468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99402-A278-4581-876D-9C7FE8FE6A88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033D6-AC41-418E-98E4-849C9468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Gogo\Knock%20Knock%20English%20-%20Hello!%20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Gogo\Gogo's%20Adventure%20with%20English%20Number-%2027%20May%20I%20have%20a%20blanket_.mp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Gogo\Knock%20Knock%20English%20-%20Good%20buy!%20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Doctor Health</a:t>
            </a:r>
            <a:endParaRPr lang="ru-RU" dirty="0"/>
          </a:p>
        </p:txBody>
      </p:sp>
      <p:pic>
        <p:nvPicPr>
          <p:cNvPr id="27650" name="Picture 2" descr="http://nattik.ru/wp-content/uploads/2010/02/doktor_aybolit_flanelegra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412776"/>
            <a:ext cx="4762500" cy="5112568"/>
          </a:xfrm>
          <a:prstGeom prst="rect">
            <a:avLst/>
          </a:prstGeom>
          <a:noFill/>
        </p:spPr>
      </p:pic>
      <p:pic>
        <p:nvPicPr>
          <p:cNvPr id="4" name="Knock Knock English - Hello!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 flipV="1">
            <a:off x="5724128" y="3861048"/>
            <a:ext cx="720080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3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go's Adventure with English Number- 27 May I have a blanket_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11560" y="332656"/>
            <a:ext cx="7704856" cy="6120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 </a:t>
            </a:r>
            <a:r>
              <a:rPr lang="en-US" dirty="0" smtClean="0">
                <a:solidFill>
                  <a:srgbClr val="FF0000"/>
                </a:solidFill>
              </a:rPr>
              <a:t>must</a:t>
            </a:r>
            <a:r>
              <a:rPr lang="en-US" dirty="0" smtClean="0"/>
              <a:t> run and jump.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 </a:t>
            </a:r>
            <a:r>
              <a:rPr lang="en-US" dirty="0" smtClean="0">
                <a:solidFill>
                  <a:srgbClr val="FF0000"/>
                </a:solidFill>
              </a:rPr>
              <a:t>must not </a:t>
            </a:r>
            <a:r>
              <a:rPr lang="en-US" dirty="0" smtClean="0"/>
              <a:t>eat a lot of sweets.</a:t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must be healthy.</a:t>
            </a:r>
            <a:endParaRPr lang="ru-RU" dirty="0"/>
          </a:p>
        </p:txBody>
      </p:sp>
      <p:pic>
        <p:nvPicPr>
          <p:cNvPr id="3" name="Knock Knock English - Good buy!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30722" name="Picture 2" descr="http://go2.imgsmail.ru/imgpreview?key=http%3A//foxyface.ru/sites/default/files/big0_1baa5_53687c51_L.jpg&amp;mb=imgdb_preview_170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512" y="1268760"/>
            <a:ext cx="2105025" cy="1724025"/>
          </a:xfrm>
          <a:prstGeom prst="rect">
            <a:avLst/>
          </a:prstGeom>
          <a:noFill/>
        </p:spPr>
      </p:pic>
      <p:pic>
        <p:nvPicPr>
          <p:cNvPr id="5" name="Picture 2" descr="http://go2.imgsmail.ru/imgpreview?key=http%3A//www.2-999-999.ru/files/image/card/img090203170352.jpeg&amp;mb=imgdb_preview_130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95736" y="2852936"/>
            <a:ext cx="1905000" cy="1800200"/>
          </a:xfrm>
          <a:prstGeom prst="rect">
            <a:avLst/>
          </a:prstGeom>
          <a:noFill/>
        </p:spPr>
      </p:pic>
      <p:pic>
        <p:nvPicPr>
          <p:cNvPr id="6" name="Picture 6" descr="http://go2.imgsmail.ru/imgpreview?key=http%3A//sila-priroda.ru/img10/korzina-1.jpg&amp;mb=imgdb_preview_134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536" y="4437112"/>
            <a:ext cx="2095500" cy="1571626"/>
          </a:xfrm>
          <a:prstGeom prst="rect">
            <a:avLst/>
          </a:prstGeom>
          <a:noFill/>
        </p:spPr>
      </p:pic>
      <p:pic>
        <p:nvPicPr>
          <p:cNvPr id="7" name="Picture 4" descr="http://go4.imgsmail.ru/imgpreview?key=http%3A//img1.liveinternet.ru/images/attach/c/3/77/900/77900191_0e14f7261c14a958884136fe4680750d_big_thumb.jpg&amp;mb=imgdb_preview_61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84168" y="1340768"/>
            <a:ext cx="2592288" cy="1728192"/>
          </a:xfrm>
          <a:prstGeom prst="rect">
            <a:avLst/>
          </a:prstGeom>
          <a:noFill/>
        </p:spPr>
      </p:pic>
      <p:pic>
        <p:nvPicPr>
          <p:cNvPr id="9" name="Picture 8" descr="http://go4.imgsmail.ru/imgpreview?key=http%3A//900igr.net/datai/chelovek/Sport-2.files/0002-005-Sport.png&amp;mb=imgdb_preview_64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80312" y="4005064"/>
            <a:ext cx="1485900" cy="2438400"/>
          </a:xfrm>
          <a:prstGeom prst="rect">
            <a:avLst/>
          </a:prstGeom>
          <a:noFill/>
        </p:spPr>
      </p:pic>
      <p:pic>
        <p:nvPicPr>
          <p:cNvPr id="10" name="Picture 12" descr="http://go2.imgsmail.ru/imgpreview?key=http%3A//olgashilyaeva.ucoz.ru/Foto/begun.jpg&amp;mb=imgdb_preview_11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19872" y="4941168"/>
            <a:ext cx="2352675" cy="1543051"/>
          </a:xfrm>
          <a:prstGeom prst="rect">
            <a:avLst/>
          </a:prstGeom>
          <a:noFill/>
        </p:spPr>
      </p:pic>
      <p:pic>
        <p:nvPicPr>
          <p:cNvPr id="11" name="Picture 10" descr="http://go1.imgsmail.ru/imgpreview?key=http%3A//i025.radikal.ru/0906/d8/20736d700782t.jpg&amp;mb=imgdb_preview_146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932040" y="3140968"/>
            <a:ext cx="1714500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49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Words>7</Words>
  <Application>Microsoft Office PowerPoint</Application>
  <PresentationFormat>Экран (4:3)</PresentationFormat>
  <Paragraphs>3</Paragraphs>
  <Slides>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Doctor Health</vt:lpstr>
      <vt:lpstr>Слайд 2</vt:lpstr>
      <vt:lpstr>  You must run and jump.  You must not eat a lot of sweets. </vt:lpstr>
      <vt:lpstr>You must be healthy.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орг</dc:creator>
  <cp:lastModifiedBy>орг</cp:lastModifiedBy>
  <cp:revision>25</cp:revision>
  <dcterms:created xsi:type="dcterms:W3CDTF">2012-01-09T10:13:39Z</dcterms:created>
  <dcterms:modified xsi:type="dcterms:W3CDTF">2014-01-19T10:18:06Z</dcterms:modified>
</cp:coreProperties>
</file>