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 rot="19308312">
            <a:off x="284068" y="1748667"/>
            <a:ext cx="4414991" cy="1754326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Герои 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Сталинграда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Герои Победы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428735"/>
            <a:ext cx="3357586" cy="455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429124" y="1357298"/>
            <a:ext cx="4252914" cy="500066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Пётр Гончаров родился 15 января 1903 года в селе Ерзовка, ныне </a:t>
            </a:r>
            <a:r>
              <a:rPr lang="ru-RU" sz="3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Городищенского</a:t>
            </a: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Волгоградской области, в семье крестьянина. По окончании </a:t>
            </a:r>
            <a:r>
              <a:rPr lang="ru-RU" sz="3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Ерзовской</a:t>
            </a: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сельской школы работал обрубщиком металлургического завода "Красный Октябрь" в Сталинграде. С 1942 года в рядах Красной Армии. Отважный боец награждён орденами: Ленина, Красного Знамени, Красной Звезды; медалями. На заводе "Красный Октябрь" установлена мемориальная доска с барельефом Героя. Его имя носили пионерская дружина школы села Водяное и пионерский отряд средней школы № 20 Волгограда. Одна из улиц посёлка "Красный Октябрь" так же носит его имя. Увековечен Герой и в Сталинградском мемориале,  мемориальная плита установлена на Мамаевом Кургане.</a:t>
            </a:r>
          </a:p>
          <a:p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Герои Победы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1285860"/>
            <a:ext cx="81439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Улица имени Петра Круглова, улица имени Александра Беляева, улица имени Михаила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Чембарова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улица имени Николая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Сарафанова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Советский район</a:t>
            </a:r>
          </a:p>
          <a:p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 сентября 1942 года 270-й полк 10-й дивизии войск НКВД был выдвинут в район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Дар-горы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где вступил в бой с частями танковой дивизии немецких войск. Через четыре дня из оборонявшегося 270-го полка (порядка 2 тыс. человек) осталось в живых только четверо - Петр Круглов, Александр Беляев, Михаил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Чембаров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Николай Сарафанов. Фашисты бросали листовки с угрозами: «Чекистов в плен не берем. Расстреливаем на месте».</a:t>
            </a:r>
          </a:p>
          <a:p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Бойцам предстояло выстоять против бронированных фашистских танков. И они устояли, не ушли со своего рубежа. В 1954 году было принято решение о переименовании улиц в честь героев. Так в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Волгограде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появились улицы Круглова, Белякова,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Чембарова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Сарафанова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Герои Победы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214422"/>
            <a:ext cx="3000396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4810" y="1285860"/>
            <a:ext cx="4929190" cy="5214974"/>
          </a:xfrm>
        </p:spPr>
        <p:txBody>
          <a:bodyPr>
            <a:normAutofit fontScale="70000" lnSpcReduction="20000"/>
          </a:bodyPr>
          <a:lstStyle/>
          <a:p>
            <a:pPr marL="0" indent="1270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Па́влова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(Дом Солдатской Славы) — 4-этажный жилой дом, расположенный на площади Ленина в Волгограде, в котором во время Сталинградской битвы держала оборону группа советских бойцов. Военные историки считают, что обороной руководил старший сержант Я. Ф. Павлов, принявший командование отделением от раненного в начале боёв старшего лейтенанта И. Ф. Афанасьева[2], отсюда и название дома. В последнее время среди волгоградских краеведов получила распространение теория, что Я. Ф. Павлов был командиром штурмовой группы, захватившей здание, а обороной руководил старший лейтенант Афанасьев[3]. Дом Павлова стал символом мужества, стойкости и героизма.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2571744"/>
            <a:ext cx="2249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Дом Павлова в 1943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357562"/>
            <a:ext cx="2500330" cy="3333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857356" y="6215082"/>
            <a:ext cx="13258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в наши дни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Герои Победы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643050"/>
            <a:ext cx="2696595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836" y="1500174"/>
            <a:ext cx="5572164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Звание Героя Российской Федерации </a:t>
            </a:r>
            <a:r>
              <a:rPr lang="ru-RU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Качуевской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Наталье Александровне присвоено посмертно Указом Президента Российской Федерации от 12 мая 1997 года за мужество и героизм, проявленные в борьбе с немецко-фашистскими захватчиками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1972 году была открыта малая планета № 2015, советские ученые назвали ее "</a:t>
            </a:r>
            <a:r>
              <a:rPr lang="ru-RU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Качуевская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". В городах Москве, Волгограде и Астрахани есть улицы, носящие ее имя. В Измайловском парке столицы установлен памятник Н. </a:t>
            </a:r>
            <a:r>
              <a:rPr lang="ru-RU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Качуевской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 райцентре Калмыкии Яшкуле ее имя высечено на мраморной мемориальной плите братской могилы павших воинов 28-й армии, куда в 1961 году были перенесены останки Героини. В городе-герое Волгограде в Пантеоне памяти и скорби на Мамаевом кургане на Доске Героев также начертано имя Героя РФ Н.А. </a:t>
            </a:r>
            <a:r>
              <a:rPr lang="ru-RU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Качуевской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Герои Победы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500174"/>
            <a:ext cx="3265737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86258" y="1500174"/>
            <a:ext cx="4614898" cy="514353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Гуля Королёва родилась 9 сентября 1922 года в Москве. Отцом её был режиссёр и сценограф Владимир Данилович Королёв, а мать — Зоя Михайловна Козицкая (Королёва). (Варвара Ивановна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Метлина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жена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Гулиного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отца). Ещё в раннем детстве снялась в эпизодической роли в фильме «Каштанка», затем — в картине «Бабы рязанские». В возрасте 12 лет снялась в главной роли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Василинки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фильме «Дочь партизана». За роль в фильме получила путёвку в пионерский лагерь «Артек»[1]. Впоследствии снялась ещё в нескольких фильмах: «Я люблю» и «Солнечный маскарад». </a:t>
            </a: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января 1943 года командованием Донского фронта была награждена орденом Красного Знамени (посмертно).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29</TotalTime>
  <Words>628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Слайд 1</vt:lpstr>
      <vt:lpstr>Герои Победы</vt:lpstr>
      <vt:lpstr>Герои Победы</vt:lpstr>
      <vt:lpstr>Герои Победы</vt:lpstr>
      <vt:lpstr>Герои Победы</vt:lpstr>
      <vt:lpstr>Герои Победы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www.PHILka.RU</cp:lastModifiedBy>
  <cp:revision>5</cp:revision>
  <dcterms:modified xsi:type="dcterms:W3CDTF">2013-02-08T07:08:33Z</dcterms:modified>
</cp:coreProperties>
</file>