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92" r:id="rId4"/>
    <p:sldId id="293" r:id="rId5"/>
    <p:sldId id="264" r:id="rId6"/>
    <p:sldId id="263" r:id="rId7"/>
    <p:sldId id="282" r:id="rId8"/>
    <p:sldId id="275" r:id="rId9"/>
    <p:sldId id="294" r:id="rId10"/>
    <p:sldId id="279" r:id="rId11"/>
    <p:sldId id="284" r:id="rId12"/>
    <p:sldId id="280" r:id="rId13"/>
    <p:sldId id="286" r:id="rId14"/>
    <p:sldId id="287" r:id="rId15"/>
    <p:sldId id="289" r:id="rId16"/>
    <p:sldId id="290" r:id="rId17"/>
    <p:sldId id="26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0" autoAdjust="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allday2.com/index.php?newsid=348482" TargetMode="External"/><Relationship Id="rId2" Type="http://schemas.openxmlformats.org/officeDocument/2006/relationships/hyperlink" Target="http://diza-74.ucoz.ru/blog/klipart_vesennjaja_zelen_spring_verdure/2013-03-05-4723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699792" y="620688"/>
            <a:ext cx="5976664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j-ea"/>
                <a:cs typeface="+mj-cs"/>
              </a:rPr>
              <a:t>Богатства матушки Земли</a:t>
            </a:r>
            <a:endParaRPr kumimoji="0" lang="ru-RU" sz="5400" b="1" i="0" u="none" strike="noStrike" kern="1200" normalizeH="0" baseline="0" noProof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4008" y="4941168"/>
            <a:ext cx="4124002" cy="1512168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Трегубова Зинаида Петровна</a:t>
            </a:r>
          </a:p>
          <a:p>
            <a:pPr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2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Хреновская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СОШ №2 </a:t>
            </a:r>
            <a:r>
              <a:rPr lang="ru-RU" sz="2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им.Левакова</a:t>
            </a:r>
            <a:endParaRPr lang="ru-RU" sz="2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+mn-lt"/>
              </a:rPr>
              <a:t>Песок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2276872"/>
            <a:ext cx="4176464" cy="31518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/>
              <a:t>Он очень </a:t>
            </a:r>
            <a:r>
              <a:rPr lang="ru-RU" sz="2400" b="1" dirty="0" smtClean="0"/>
              <a:t>нужен детворе</a:t>
            </a:r>
            <a:r>
              <a:rPr lang="ru-RU" sz="2400" b="1" dirty="0" smtClean="0"/>
              <a:t>.</a:t>
            </a:r>
          </a:p>
          <a:p>
            <a:pPr>
              <a:buNone/>
            </a:pPr>
            <a:r>
              <a:rPr lang="ru-RU" sz="2400" b="1" dirty="0" smtClean="0"/>
              <a:t>Он </a:t>
            </a:r>
            <a:r>
              <a:rPr lang="ru-RU" sz="2400" b="1" dirty="0" smtClean="0"/>
              <a:t>на дорожках </a:t>
            </a:r>
            <a:r>
              <a:rPr lang="ru-RU" sz="2400" b="1" dirty="0" smtClean="0"/>
              <a:t>во дворе</a:t>
            </a:r>
            <a:r>
              <a:rPr lang="ru-RU" sz="2400" b="1" dirty="0" smtClean="0"/>
              <a:t>.</a:t>
            </a:r>
          </a:p>
          <a:p>
            <a:pPr>
              <a:buNone/>
            </a:pPr>
            <a:r>
              <a:rPr lang="ru-RU" sz="2400" b="1" dirty="0" smtClean="0"/>
              <a:t>Он и на стройке, и </a:t>
            </a:r>
            <a:r>
              <a:rPr lang="ru-RU" sz="2400" b="1" dirty="0" smtClean="0"/>
              <a:t>на пляже</a:t>
            </a:r>
            <a:r>
              <a:rPr lang="ru-RU" sz="2400" b="1" dirty="0" smtClean="0"/>
              <a:t>.</a:t>
            </a:r>
          </a:p>
          <a:p>
            <a:pPr>
              <a:buNone/>
            </a:pPr>
            <a:r>
              <a:rPr lang="ru-RU" sz="2400" b="1" dirty="0" smtClean="0"/>
              <a:t> Он и в стекле </a:t>
            </a:r>
            <a:r>
              <a:rPr lang="ru-RU" sz="2400" b="1" dirty="0" smtClean="0"/>
              <a:t>расплавлен даже</a:t>
            </a:r>
            <a:r>
              <a:rPr lang="ru-RU" sz="2400" b="1" dirty="0" smtClean="0"/>
              <a:t>.</a:t>
            </a:r>
          </a:p>
          <a:p>
            <a:pPr algn="r">
              <a:buNone/>
            </a:pPr>
            <a:r>
              <a:rPr lang="ru-RU" sz="2400" b="1" dirty="0" smtClean="0"/>
              <a:t>                  (песок)</a:t>
            </a:r>
            <a:endParaRPr lang="ru-RU" sz="2400" b="1" dirty="0"/>
          </a:p>
        </p:txBody>
      </p:sp>
      <p:pic>
        <p:nvPicPr>
          <p:cNvPr id="2050" name="Picture 2" descr="C:\Documents and Settings\ШКОЛА\Рабочий стол\п.и.к\img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50590" y="1556792"/>
            <a:ext cx="4175963" cy="44399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ШКОЛА\Рабочий стол\п.и.к\6ad8c85bcf92babcab91013ed28bc8c8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5771" y="416086"/>
            <a:ext cx="8358246" cy="60067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Гранит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57298"/>
            <a:ext cx="3466728" cy="476886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b="1" dirty="0" smtClean="0"/>
              <a:t> Очень прочен и упруг</a:t>
            </a:r>
          </a:p>
          <a:p>
            <a:pPr>
              <a:buNone/>
            </a:pPr>
            <a:r>
              <a:rPr lang="ru-RU" sz="2600" b="1" dirty="0" smtClean="0"/>
              <a:t> Строителям надежный друг.</a:t>
            </a:r>
          </a:p>
          <a:p>
            <a:pPr>
              <a:buNone/>
            </a:pPr>
            <a:r>
              <a:rPr lang="ru-RU" sz="2600" b="1" dirty="0" smtClean="0"/>
              <a:t> Дома, ступени, постаменты</a:t>
            </a:r>
          </a:p>
          <a:p>
            <a:pPr>
              <a:buNone/>
            </a:pPr>
            <a:r>
              <a:rPr lang="ru-RU" sz="2600" b="1" dirty="0" smtClean="0"/>
              <a:t> Красивы станут и заметны.</a:t>
            </a:r>
          </a:p>
          <a:p>
            <a:pPr>
              <a:buNone/>
            </a:pPr>
            <a:r>
              <a:rPr lang="ru-RU" sz="2600" b="1" dirty="0" smtClean="0"/>
              <a:t> </a:t>
            </a:r>
          </a:p>
          <a:p>
            <a:pPr algn="r">
              <a:buNone/>
            </a:pPr>
            <a:r>
              <a:rPr lang="ru-RU" sz="2600" b="1" dirty="0" smtClean="0"/>
              <a:t>              (гранит.)</a:t>
            </a:r>
            <a:endParaRPr lang="ru-RU" sz="2600" b="1" dirty="0"/>
          </a:p>
        </p:txBody>
      </p:sp>
      <p:pic>
        <p:nvPicPr>
          <p:cNvPr id="4098" name="Picture 2" descr="C:\Documents and Settings\ШКОЛА\Рабочий стол\п.и.к\img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59568" y="1700808"/>
            <a:ext cx="4927273" cy="47484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329642" cy="116205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+mn-lt"/>
              </a:rPr>
              <a:t>Известняк</a:t>
            </a:r>
            <a:endParaRPr lang="ru-RU" sz="4400" dirty="0"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2204864"/>
            <a:ext cx="3538736" cy="3650084"/>
          </a:xfrm>
        </p:spPr>
        <p:txBody>
          <a:bodyPr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ea typeface="Times New Roman" pitchFamily="18" charset="0"/>
                <a:cs typeface="Times New Roman" pitchFamily="18" charset="0"/>
              </a:rPr>
              <a:t>Покрывают </a:t>
            </a:r>
            <a:r>
              <a:rPr lang="ru-RU" sz="2600" b="1" dirty="0" smtClean="0">
                <a:ea typeface="Times New Roman" pitchFamily="18" charset="0"/>
                <a:cs typeface="Times New Roman" pitchFamily="18" charset="0"/>
              </a:rPr>
              <a:t>им дороги</a:t>
            </a:r>
            <a:r>
              <a:rPr lang="ru-RU" sz="2600" b="1" dirty="0" smtClean="0">
                <a:ea typeface="Times New Roman" pitchFamily="18" charset="0"/>
                <a:cs typeface="Times New Roman" pitchFamily="18" charset="0"/>
              </a:rPr>
              <a:t>,</a:t>
            </a:r>
            <a:endParaRPr lang="ru-RU" sz="2600" b="1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ea typeface="Times New Roman" pitchFamily="18" charset="0"/>
                <a:cs typeface="Times New Roman" pitchFamily="18" charset="0"/>
              </a:rPr>
              <a:t>Улицы в селениях.</a:t>
            </a:r>
            <a:endParaRPr lang="ru-RU" sz="2600" b="1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ea typeface="Times New Roman" pitchFamily="18" charset="0"/>
                <a:cs typeface="Times New Roman" pitchFamily="18" charset="0"/>
              </a:rPr>
              <a:t>А еще он есть в цементе,</a:t>
            </a:r>
            <a:endParaRPr lang="ru-RU" sz="2600" b="1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ea typeface="Times New Roman" pitchFamily="18" charset="0"/>
                <a:cs typeface="Times New Roman" pitchFamily="18" charset="0"/>
              </a:rPr>
              <a:t>Сам он удобрение.</a:t>
            </a:r>
            <a:endParaRPr lang="ru-RU" sz="2600" b="1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600" b="1" dirty="0" smtClean="0">
              <a:ea typeface="Times New Roman" pitchFamily="18" charset="0"/>
              <a:cs typeface="Times New Roman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sz="2600" b="1" dirty="0" smtClean="0">
                <a:ea typeface="Times New Roman" pitchFamily="18" charset="0"/>
                <a:cs typeface="Times New Roman" pitchFamily="18" charset="0"/>
              </a:rPr>
              <a:t>Известняк.)</a:t>
            </a:r>
            <a:endParaRPr lang="ru-RU" sz="2600" b="1" dirty="0" smtClean="0"/>
          </a:p>
          <a:p>
            <a:endParaRPr lang="ru-RU" dirty="0"/>
          </a:p>
        </p:txBody>
      </p:sp>
      <p:pic>
        <p:nvPicPr>
          <p:cNvPr id="5" name="Picture 2" descr="C:\Documents and Settings\ШКОЛА\Рабочий стол\п.и.к\limeston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54860" y="2132856"/>
            <a:ext cx="4631939" cy="4153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329642" cy="116205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+mn-lt"/>
              </a:rPr>
              <a:t>Мел</a:t>
            </a:r>
            <a:endParaRPr lang="ru-RU" sz="4400" dirty="0"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466727" cy="4691063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Белый камушек растаял,</a:t>
            </a:r>
          </a:p>
          <a:p>
            <a:r>
              <a:rPr lang="ru-RU" sz="3200" b="1" dirty="0" smtClean="0"/>
              <a:t>На доске он след оставил.</a:t>
            </a:r>
          </a:p>
          <a:p>
            <a:pPr algn="r"/>
            <a:r>
              <a:rPr lang="ru-RU" sz="3200" b="1" dirty="0" smtClean="0"/>
              <a:t>         </a:t>
            </a:r>
            <a:endParaRPr lang="ru-RU" sz="3200" b="1" dirty="0" smtClean="0"/>
          </a:p>
          <a:p>
            <a:pPr algn="r"/>
            <a:r>
              <a:rPr lang="ru-RU" sz="3200" b="1" dirty="0" smtClean="0"/>
              <a:t>  </a:t>
            </a:r>
            <a:r>
              <a:rPr lang="ru-RU" sz="3200" b="1" dirty="0" smtClean="0"/>
              <a:t>(мел)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31746" name="Picture 2" descr="C:\Documents and Settings\ШКОЛА\Рабочий стол\п.и.к\CKDQi97OpBRzn97LGbdj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23928" y="1628800"/>
            <a:ext cx="4677258" cy="40090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>
            <a:normAutofit/>
          </a:bodyPr>
          <a:lstStyle/>
          <a:p>
            <a:pPr lvl="0" algn="l" fontAlgn="base">
              <a:spcAft>
                <a:spcPct val="0"/>
              </a:spcAft>
            </a:pPr>
            <a:r>
              <a:rPr lang="ru-RU" sz="2700" dirty="0" smtClean="0">
                <a:latin typeface="+mn-lt"/>
                <a:ea typeface="Times New Roman" pitchFamily="18" charset="0"/>
                <a:cs typeface="Times New Roman" pitchFamily="18" charset="0"/>
              </a:rPr>
              <a:t>- Ребята, назовите полезные ископаемые?</a:t>
            </a:r>
            <a:r>
              <a:rPr lang="ru-RU" sz="2700" dirty="0" smtClean="0">
                <a:latin typeface="+mn-lt"/>
              </a:rPr>
              <a:t/>
            </a:r>
            <a:br>
              <a:rPr lang="ru-RU" sz="2700" dirty="0" smtClean="0">
                <a:latin typeface="+mn-lt"/>
              </a:rPr>
            </a:br>
            <a:r>
              <a:rPr lang="ru-RU" sz="2700" dirty="0" smtClean="0">
                <a:latin typeface="+mn-lt"/>
                <a:ea typeface="Times New Roman" pitchFamily="18" charset="0"/>
                <a:cs typeface="Times New Roman" pitchFamily="18" charset="0"/>
              </a:rPr>
              <a:t>- Как используют в народном хозяйстве  песок, уголь, гранит, нефть, газ?</a:t>
            </a:r>
            <a:r>
              <a:rPr lang="ru-RU" sz="2700" dirty="0" smtClean="0">
                <a:latin typeface="+mn-lt"/>
              </a:rPr>
              <a:t/>
            </a:r>
            <a:br>
              <a:rPr lang="ru-RU" sz="2700" dirty="0" smtClean="0">
                <a:latin typeface="+mn-lt"/>
              </a:rPr>
            </a:br>
            <a:r>
              <a:rPr lang="ru-RU" sz="2700" dirty="0" smtClean="0">
                <a:latin typeface="+mn-lt"/>
                <a:ea typeface="Times New Roman" pitchFamily="18" charset="0"/>
                <a:cs typeface="Times New Roman" pitchFamily="18" charset="0"/>
              </a:rPr>
              <a:t>- Люди , какой профессии осуществляют разведку полезных ископаемых?</a:t>
            </a:r>
            <a:r>
              <a:rPr lang="ru-RU" sz="2700" dirty="0" smtClean="0">
                <a:latin typeface="+mn-lt"/>
              </a:rPr>
              <a:t/>
            </a:r>
            <a:br>
              <a:rPr lang="ru-RU" sz="2700" dirty="0" smtClean="0">
                <a:latin typeface="+mn-lt"/>
              </a:rPr>
            </a:br>
            <a:r>
              <a:rPr lang="ru-RU" sz="2700" dirty="0" smtClean="0">
                <a:latin typeface="+mn-lt"/>
                <a:ea typeface="Times New Roman" pitchFamily="18" charset="0"/>
                <a:cs typeface="Times New Roman" pitchFamily="18" charset="0"/>
              </a:rPr>
              <a:t>- Как называют сооружения из труб, по которым нефть и природный газ передаются на большие    расстояния?</a:t>
            </a:r>
            <a:r>
              <a:rPr lang="ru-RU" sz="2700" dirty="0" smtClean="0">
                <a:latin typeface="+mn-lt"/>
              </a:rPr>
              <a:t/>
            </a:r>
            <a:br>
              <a:rPr lang="ru-RU" sz="2700" dirty="0" smtClean="0">
                <a:latin typeface="+mn-lt"/>
              </a:rPr>
            </a:br>
            <a:r>
              <a:rPr lang="ru-RU" sz="2700" dirty="0" smtClean="0">
                <a:latin typeface="+mn-lt"/>
                <a:ea typeface="Times New Roman" pitchFamily="18" charset="0"/>
                <a:cs typeface="Times New Roman" pitchFamily="18" charset="0"/>
              </a:rPr>
              <a:t>- Почем может случиться экологическая катастрофа?</a:t>
            </a:r>
            <a:r>
              <a:rPr lang="ru-RU" sz="2700" dirty="0" smtClean="0">
                <a:latin typeface="+mn-lt"/>
              </a:rPr>
              <a:t/>
            </a:r>
            <a:br>
              <a:rPr lang="ru-RU" sz="2700" dirty="0" smtClean="0">
                <a:latin typeface="+mn-lt"/>
              </a:rPr>
            </a:br>
            <a:r>
              <a:rPr lang="ru-RU" sz="2700" dirty="0" smtClean="0">
                <a:latin typeface="+mn-lt"/>
                <a:ea typeface="Times New Roman" pitchFamily="18" charset="0"/>
                <a:cs typeface="Times New Roman" pitchFamily="18" charset="0"/>
              </a:rPr>
              <a:t>- Что нужно делать, чтобы на Земле в действительности  этого не случилось?</a:t>
            </a:r>
            <a:r>
              <a:rPr lang="ru-RU" sz="2700" dirty="0" smtClean="0">
                <a:latin typeface="+mn-lt"/>
              </a:rPr>
              <a:t/>
            </a:r>
            <a:br>
              <a:rPr lang="ru-RU" sz="2700" dirty="0" smtClean="0">
                <a:latin typeface="+mn-lt"/>
              </a:rPr>
            </a:br>
            <a:r>
              <a:rPr lang="ru-RU" sz="2700" dirty="0" smtClean="0">
                <a:latin typeface="+mn-lt"/>
                <a:ea typeface="Times New Roman" pitchFamily="18" charset="0"/>
                <a:cs typeface="Times New Roman" pitchFamily="18" charset="0"/>
              </a:rPr>
              <a:t>- Молодцы! Спасибо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ru-RU" sz="6600" dirty="0" smtClean="0">
                <a:latin typeface="+mn-lt"/>
                <a:ea typeface="Times New Roman" pitchFamily="18" charset="0"/>
                <a:cs typeface="Times New Roman" pitchFamily="18" charset="0"/>
              </a:rPr>
              <a:t>Молодцы! </a:t>
            </a:r>
            <a:br>
              <a:rPr lang="ru-RU" sz="6600" dirty="0" smtClean="0">
                <a:latin typeface="+mn-lt"/>
                <a:ea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+mn-lt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6600" dirty="0" smtClean="0">
                <a:latin typeface="+mn-lt"/>
                <a:ea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+mn-lt"/>
                <a:ea typeface="Times New Roman" pitchFamily="18" charset="0"/>
                <a:cs typeface="Times New Roman" pitchFamily="18" charset="0"/>
              </a:rPr>
              <a:t>Спасибо!</a:t>
            </a:r>
            <a:endParaRPr lang="ru-RU" sz="6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476672"/>
            <a:ext cx="8424936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C00000"/>
              </a:solidFill>
              <a:latin typeface="Times New Roman" pitchFamily="18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Литература</a:t>
            </a:r>
            <a:r>
              <a:rPr lang="ru-RU" sz="2400" dirty="0" smtClean="0"/>
              <a:t> </a:t>
            </a:r>
          </a:p>
          <a:p>
            <a:endParaRPr lang="ru-RU" sz="2400" dirty="0" smtClean="0"/>
          </a:p>
          <a:p>
            <a:r>
              <a:rPr lang="ru-RU" sz="2400" dirty="0" err="1" smtClean="0"/>
              <a:t>Алябьева</a:t>
            </a:r>
            <a:r>
              <a:rPr lang="ru-RU" sz="2400" dirty="0" smtClean="0"/>
              <a:t> Е.А. Познавательное развитие ребенка «Сказки о природе»</a:t>
            </a:r>
          </a:p>
          <a:p>
            <a:r>
              <a:rPr lang="ru-RU" sz="2400" dirty="0" smtClean="0"/>
              <a:t>Шорыгина Т.А. Загадки, </a:t>
            </a:r>
            <a:r>
              <a:rPr lang="ru-RU" sz="2400" dirty="0" err="1" smtClean="0"/>
              <a:t>потешки</a:t>
            </a:r>
            <a:r>
              <a:rPr lang="ru-RU" sz="2400" dirty="0" smtClean="0"/>
              <a:t>, считалки.</a:t>
            </a:r>
          </a:p>
          <a:p>
            <a:r>
              <a:rPr lang="ru-RU" sz="2400" dirty="0" smtClean="0"/>
              <a:t> 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Интернет – ресурсы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002060"/>
              </a:solidFill>
              <a:cs typeface="Arial" pitchFamily="34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hlinkClick r:id="rId2"/>
              </a:rPr>
              <a:t>http://diza-74.ucoz.ru/blog/klipart_vesennjaja_zelen_spring_verdure/2013-03-05-4723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endParaRPr lang="ru-RU" sz="2400" i="1" dirty="0" smtClean="0">
              <a:solidFill>
                <a:srgbClr val="002060"/>
              </a:solidFill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hlinkClick r:id="rId3"/>
              </a:rPr>
              <a:t>http://allday2.com/index.php?newsid=348</a:t>
            </a:r>
            <a:r>
              <a:rPr lang="en-US" sz="2400" dirty="0" smtClean="0">
                <a:hlinkClick r:id="rId3"/>
              </a:rPr>
              <a:t>482</a:t>
            </a:r>
            <a:r>
              <a:rPr lang="ru-RU" sz="2400" dirty="0" smtClean="0"/>
              <a:t> </a:t>
            </a:r>
            <a:r>
              <a:rPr lang="en-US" sz="2400" dirty="0" smtClean="0"/>
              <a:t> </a:t>
            </a: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Нефть</a:t>
            </a:r>
            <a:endParaRPr lang="ru-RU" b="1" dirty="0"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1520" y="1268760"/>
            <a:ext cx="3891852" cy="485740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endParaRPr lang="ru-RU" sz="3000" b="1" dirty="0" smtClean="0"/>
          </a:p>
          <a:p>
            <a:pPr>
              <a:buNone/>
            </a:pPr>
            <a:r>
              <a:rPr lang="ru-RU" sz="2800" b="1" dirty="0" smtClean="0"/>
              <a:t>Без </a:t>
            </a:r>
            <a:r>
              <a:rPr lang="ru-RU" sz="2800" b="1" dirty="0" smtClean="0"/>
              <a:t>нее не </a:t>
            </a:r>
            <a:r>
              <a:rPr lang="ru-RU" sz="2800" b="1" dirty="0" smtClean="0"/>
              <a:t>побежит</a:t>
            </a:r>
          </a:p>
          <a:p>
            <a:pPr>
              <a:buNone/>
            </a:pPr>
            <a:r>
              <a:rPr lang="ru-RU" sz="2800" b="1" dirty="0" smtClean="0"/>
              <a:t>Ни </a:t>
            </a:r>
            <a:r>
              <a:rPr lang="ru-RU" sz="2800" b="1" dirty="0" smtClean="0"/>
              <a:t>автобус, </a:t>
            </a:r>
            <a:r>
              <a:rPr lang="ru-RU" sz="2800" b="1" dirty="0" smtClean="0"/>
              <a:t>ни такси</a:t>
            </a:r>
            <a:r>
              <a:rPr lang="ru-RU" sz="2800" b="1" dirty="0" smtClean="0"/>
              <a:t>,</a:t>
            </a:r>
          </a:p>
          <a:p>
            <a:pPr>
              <a:buNone/>
            </a:pPr>
            <a:r>
              <a:rPr lang="ru-RU" sz="2800" b="1" dirty="0" smtClean="0"/>
              <a:t>Не поднимется ракета</a:t>
            </a:r>
            <a:r>
              <a:rPr lang="ru-RU" sz="2800" b="1" dirty="0" smtClean="0"/>
              <a:t>.</a:t>
            </a:r>
          </a:p>
          <a:p>
            <a:pPr>
              <a:buNone/>
            </a:pPr>
            <a:r>
              <a:rPr lang="ru-RU" sz="2800" b="1" dirty="0" smtClean="0"/>
              <a:t>Отгадайте</a:t>
            </a:r>
            <a:r>
              <a:rPr lang="ru-RU" sz="2800" b="1" dirty="0" smtClean="0"/>
              <a:t>, что же это.</a:t>
            </a:r>
          </a:p>
          <a:p>
            <a:pPr>
              <a:buNone/>
            </a:pPr>
            <a:r>
              <a:rPr lang="ru-RU" sz="2800" b="1" dirty="0" smtClean="0"/>
              <a:t> </a:t>
            </a:r>
          </a:p>
          <a:p>
            <a:pPr algn="r">
              <a:buNone/>
            </a:pPr>
            <a:r>
              <a:rPr lang="ru-RU" sz="2800" b="1" dirty="0" smtClean="0"/>
              <a:t>                       (Нефть.)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ШКОЛА\Рабочий стол\п.и.к\screen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3968" y="1196752"/>
            <a:ext cx="4543429" cy="51435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Нефтепровод</a:t>
            </a:r>
            <a:endParaRPr lang="ru-RU" b="1" dirty="0">
              <a:latin typeface="+mn-lt"/>
            </a:endParaRPr>
          </a:p>
        </p:txBody>
      </p:sp>
      <p:pic>
        <p:nvPicPr>
          <p:cNvPr id="34818" name="Picture 2" descr="C:\Documents and Settings\ШКОЛА\Рабочий стол\п.и.к\gazprom-vernulsya-k-idee-koreyskogo-gazoprovoda-na-fone-snizheniya-napryazhennosti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8"/>
            <a:ext cx="8215370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+mn-lt"/>
              </a:rPr>
              <a:t>Нефтеперерабатывающий завод</a:t>
            </a:r>
            <a:endParaRPr lang="ru-RU" b="1" dirty="0">
              <a:latin typeface="+mn-lt"/>
            </a:endParaRPr>
          </a:p>
        </p:txBody>
      </p:sp>
      <p:pic>
        <p:nvPicPr>
          <p:cNvPr id="34819" name="Picture 3" descr="C:\Documents and Settings\ШКОЛА\Рабочий стол\п.и.к\Hf53c418bde99419983f2588b0069c07a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22"/>
            <a:ext cx="8358246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+mn-lt"/>
              </a:rPr>
              <a:t>Уголь</a:t>
            </a:r>
            <a:endParaRPr lang="ru-RU" sz="4800" b="1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14422"/>
            <a:ext cx="4040188" cy="96045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5536" y="1988840"/>
            <a:ext cx="4104456" cy="41764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b="1" dirty="0" smtClean="0"/>
              <a:t>Он </a:t>
            </a:r>
            <a:r>
              <a:rPr lang="ru-RU" sz="2600" b="1" dirty="0" smtClean="0"/>
              <a:t>несет в дома тепло</a:t>
            </a:r>
          </a:p>
          <a:p>
            <a:pPr>
              <a:buNone/>
            </a:pPr>
            <a:r>
              <a:rPr lang="ru-RU" sz="2600" b="1" dirty="0" smtClean="0"/>
              <a:t>От </a:t>
            </a:r>
            <a:r>
              <a:rPr lang="ru-RU" sz="2600" b="1" dirty="0" smtClean="0"/>
              <a:t>него </a:t>
            </a:r>
            <a:r>
              <a:rPr lang="ru-RU" sz="2600" b="1" dirty="0" smtClean="0"/>
              <a:t>кругом светло</a:t>
            </a:r>
            <a:endParaRPr lang="ru-RU" sz="2600" b="1" dirty="0" smtClean="0"/>
          </a:p>
          <a:p>
            <a:pPr>
              <a:buNone/>
            </a:pPr>
            <a:r>
              <a:rPr lang="ru-RU" sz="2600" b="1" dirty="0" smtClean="0"/>
              <a:t>Помогает плавить стали</a:t>
            </a:r>
            <a:endParaRPr lang="ru-RU" sz="2600" b="1" dirty="0" smtClean="0"/>
          </a:p>
          <a:p>
            <a:pPr>
              <a:buNone/>
            </a:pPr>
            <a:r>
              <a:rPr lang="ru-RU" sz="2600" b="1" dirty="0" smtClean="0"/>
              <a:t>Делать </a:t>
            </a:r>
            <a:r>
              <a:rPr lang="ru-RU" sz="2600" b="1" dirty="0" smtClean="0"/>
              <a:t>краски и эмали</a:t>
            </a:r>
          </a:p>
          <a:p>
            <a:pPr>
              <a:buNone/>
            </a:pPr>
            <a:r>
              <a:rPr lang="ru-RU" sz="2600" b="1" dirty="0" smtClean="0"/>
              <a:t>Черный</a:t>
            </a:r>
            <a:r>
              <a:rPr lang="ru-RU" sz="2600" b="1" dirty="0" smtClean="0"/>
              <a:t>, блестящий –</a:t>
            </a:r>
          </a:p>
          <a:p>
            <a:pPr>
              <a:buNone/>
            </a:pPr>
            <a:r>
              <a:rPr lang="ru-RU" sz="2600" b="1" dirty="0" smtClean="0"/>
              <a:t>Труженик </a:t>
            </a:r>
            <a:r>
              <a:rPr lang="ru-RU" sz="2600" b="1" dirty="0" smtClean="0"/>
              <a:t>настоящий.</a:t>
            </a:r>
          </a:p>
          <a:p>
            <a:pPr algn="r">
              <a:buNone/>
            </a:pPr>
            <a:r>
              <a:rPr lang="ru-RU" sz="2600" dirty="0" smtClean="0"/>
              <a:t>                         </a:t>
            </a:r>
            <a:r>
              <a:rPr lang="ru-RU" sz="2600" dirty="0" smtClean="0"/>
              <a:t>                                             </a:t>
            </a:r>
            <a:r>
              <a:rPr lang="ru-RU" sz="2600" b="1" dirty="0" smtClean="0"/>
              <a:t>(уголь)</a:t>
            </a:r>
            <a:endParaRPr lang="ru-RU" sz="2600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285860"/>
            <a:ext cx="3998941" cy="889015"/>
          </a:xfrm>
        </p:spPr>
        <p:txBody>
          <a:bodyPr>
            <a:normAutofit fontScale="92500" lnSpcReduction="20000"/>
          </a:bodyPr>
          <a:lstStyle/>
          <a:p>
            <a:endParaRPr lang="ru-RU" sz="6400" dirty="0" smtClean="0"/>
          </a:p>
          <a:p>
            <a:endParaRPr lang="ru-RU" sz="6400" dirty="0" smtClean="0"/>
          </a:p>
          <a:p>
            <a:endParaRPr lang="ru-RU" sz="6400" dirty="0" smtClean="0"/>
          </a:p>
          <a:p>
            <a:endParaRPr lang="ru-RU" sz="6400" dirty="0" smtClean="0"/>
          </a:p>
          <a:p>
            <a:endParaRPr lang="ru-RU" sz="6400" dirty="0" smtClean="0"/>
          </a:p>
          <a:p>
            <a:endParaRPr lang="ru-RU" dirty="0"/>
          </a:p>
        </p:txBody>
      </p:sp>
      <p:pic>
        <p:nvPicPr>
          <p:cNvPr id="1026" name="Picture 2" descr="C:\Documents and Settings\ШКОЛА\Рабочий стол\п.и.к\21-1-2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99992" y="1412776"/>
            <a:ext cx="4344686" cy="4281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Природный Газ</a:t>
            </a:r>
            <a:endParaRPr lang="ru-RU" b="1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1071546"/>
            <a:ext cx="4071966" cy="1000132"/>
          </a:xfrm>
        </p:spPr>
        <p:txBody>
          <a:bodyPr>
            <a:normAutofit/>
          </a:bodyPr>
          <a:lstStyle/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544" y="2420888"/>
            <a:ext cx="2890664" cy="30803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По трубе течет,</a:t>
            </a:r>
          </a:p>
          <a:p>
            <a:pPr>
              <a:buNone/>
            </a:pPr>
            <a:r>
              <a:rPr lang="ru-RU" sz="2800" b="1" dirty="0" smtClean="0"/>
              <a:t>пироги печет </a:t>
            </a:r>
            <a:endParaRPr lang="ru-RU" sz="2800" b="1" dirty="0" smtClean="0"/>
          </a:p>
          <a:p>
            <a:pPr algn="r">
              <a:buNone/>
            </a:pPr>
            <a:r>
              <a:rPr lang="ru-RU" sz="2800" b="1" dirty="0" smtClean="0"/>
              <a:t>(</a:t>
            </a:r>
            <a:r>
              <a:rPr lang="ru-RU" sz="2800" b="1" dirty="0" smtClean="0"/>
              <a:t>газ)</a:t>
            </a:r>
          </a:p>
          <a:p>
            <a:endParaRPr lang="ru-RU" sz="4000" b="1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3784627" cy="3611579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C:\Documents and Settings\ШКОЛА\Рабочий стол\п.и.к\f4a8fccc23a858e6609da09e8bf764a1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2600" y="1772816"/>
            <a:ext cx="5361489" cy="4584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ШКОЛА\Рабочий стол\п.и.к\120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501122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/>
            </a:r>
            <a:br>
              <a:rPr lang="ru-RU" sz="4000" dirty="0" smtClean="0">
                <a:latin typeface="+mn-lt"/>
              </a:rPr>
            </a:br>
            <a:endParaRPr lang="ru-RU" dirty="0"/>
          </a:p>
        </p:txBody>
      </p:sp>
      <p:pic>
        <p:nvPicPr>
          <p:cNvPr id="1026" name="Picture 2" descr="C:\Documents and Settings\ШКОЛА\Рабочий стол\п.и.к\960_540_5_gaz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286808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+mn-lt"/>
              </a:rPr>
              <a:t>Газопровод</a:t>
            </a:r>
            <a:endParaRPr lang="ru-RU" dirty="0">
              <a:latin typeface="+mn-lt"/>
            </a:endParaRPr>
          </a:p>
        </p:txBody>
      </p:sp>
      <p:pic>
        <p:nvPicPr>
          <p:cNvPr id="35842" name="Picture 2" descr="C:\Documents and Settings\ШКОЛА\Рабочий стол\п.и.к\zakarpatskij-nefteprovod-ushel-v-shvejcariju_1079x6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012" y="1214421"/>
            <a:ext cx="8402830" cy="5286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269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167</Words>
  <Application>Microsoft Office PowerPoint</Application>
  <PresentationFormat>Экран (4:3)</PresentationFormat>
  <Paragraphs>73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Нефть</vt:lpstr>
      <vt:lpstr>Нефтепровод</vt:lpstr>
      <vt:lpstr>Нефтеперерабатывающий завод</vt:lpstr>
      <vt:lpstr>Уголь</vt:lpstr>
      <vt:lpstr>Природный Газ</vt:lpstr>
      <vt:lpstr>Презентация PowerPoint</vt:lpstr>
      <vt:lpstr> </vt:lpstr>
      <vt:lpstr>Газопровод</vt:lpstr>
      <vt:lpstr>Песок</vt:lpstr>
      <vt:lpstr>Презентация PowerPoint</vt:lpstr>
      <vt:lpstr>Гранит</vt:lpstr>
      <vt:lpstr>Известняк</vt:lpstr>
      <vt:lpstr>Мел</vt:lpstr>
      <vt:lpstr>- Ребята, назовите полезные ископаемые? - Как используют в народном хозяйстве  песок, уголь, гранит, нефть, газ? - Люди , какой профессии осуществляют разведку полезных ископаемых? - Как называют сооружения из труб, по которым нефть и природный газ передаются на большие    расстояния? - Почем может случиться экологическая катастрофа? - Что нужно делать, чтобы на Земле в действительности  этого не случилось? - Молодцы! Спасибо!</vt:lpstr>
      <vt:lpstr>Молодцы!   Спасибо!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user-002</cp:lastModifiedBy>
  <cp:revision>30</cp:revision>
  <dcterms:created xsi:type="dcterms:W3CDTF">2013-08-23T08:38:35Z</dcterms:created>
  <dcterms:modified xsi:type="dcterms:W3CDTF">2022-03-02T11:27:39Z</dcterms:modified>
</cp:coreProperties>
</file>