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33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95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04C33-7C9C-4776-BFA2-1D1ED9558B56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56C8B-1B75-46C1-8A93-A36286897E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</a:rPr>
              <a:t>МБДОУ «Детский сад № 5 «Теремок» МО ЗАТО </a:t>
            </a:r>
            <a:r>
              <a:rPr lang="ru-RU" sz="2400" b="1" dirty="0" err="1" smtClean="0">
                <a:solidFill>
                  <a:srgbClr val="000000"/>
                </a:solidFill>
              </a:rPr>
              <a:t>Комаровский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928802"/>
            <a:ext cx="6786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– РАЗВИВАЮЩАЯ КНИГА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С ИНДИВИДУАЛЬНЫМ ХАРАКТЕРОМ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4714884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МБДОУ «Д/с № 5 «Теремок»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Борисова И.С.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Теремок\Desktop\IMG-6ec5cc7915f00eff1be12a71be0e0b29-V.jpg"/>
          <p:cNvPicPr>
            <a:picLocks noChangeAspect="1" noChangeArrowheads="1"/>
          </p:cNvPicPr>
          <p:nvPr/>
        </p:nvPicPr>
        <p:blipFill>
          <a:blip r:embed="rId3"/>
          <a:srcRect t="6081" r="2702" b="4729"/>
          <a:stretch>
            <a:fillRect/>
          </a:stretch>
        </p:blipFill>
        <p:spPr bwMode="auto">
          <a:xfrm>
            <a:off x="857224" y="3857628"/>
            <a:ext cx="3143272" cy="2553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«Айболит»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2050" name="Picture 2" descr="C:\Users\Теремок\Desktop\IMG-6ec5cc7915f00eff1be12a71be0e0b29-V.jpg"/>
          <p:cNvPicPr>
            <a:picLocks noChangeAspect="1" noChangeArrowheads="1"/>
          </p:cNvPicPr>
          <p:nvPr/>
        </p:nvPicPr>
        <p:blipFill>
          <a:blip r:embed="rId3" cstate="print"/>
          <a:srcRect t="2885" b="4804"/>
          <a:stretch>
            <a:fillRect/>
          </a:stretch>
        </p:blipFill>
        <p:spPr bwMode="auto">
          <a:xfrm>
            <a:off x="3571868" y="4143380"/>
            <a:ext cx="2476432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Теремок\Desktop\IMG-cc136918674ea2c1f71baf29813ca038-V.jpg"/>
          <p:cNvPicPr>
            <a:picLocks noChangeAspect="1" noChangeArrowheads="1"/>
          </p:cNvPicPr>
          <p:nvPr/>
        </p:nvPicPr>
        <p:blipFill>
          <a:blip r:embed="rId4"/>
          <a:srcRect t="18750" b="15624"/>
          <a:stretch>
            <a:fillRect/>
          </a:stretch>
        </p:blipFill>
        <p:spPr bwMode="auto">
          <a:xfrm>
            <a:off x="6500826" y="4357694"/>
            <a:ext cx="2286000" cy="1500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Теремок\Desktop\IMG-859431c19fe64a6ca8ef5f3800b62884-V.jpg"/>
          <p:cNvPicPr>
            <a:picLocks noChangeAspect="1" noChangeArrowheads="1"/>
          </p:cNvPicPr>
          <p:nvPr/>
        </p:nvPicPr>
        <p:blipFill>
          <a:blip r:embed="rId5"/>
          <a:srcRect t="7895" r="1912" b="5263"/>
          <a:stretch>
            <a:fillRect/>
          </a:stretch>
        </p:blipFill>
        <p:spPr bwMode="auto">
          <a:xfrm>
            <a:off x="1571604" y="1357298"/>
            <a:ext cx="5786478" cy="2601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Теремок\Desktop\IMG-260697e4a942017e7546efffab23c0a5-V.jpg"/>
          <p:cNvPicPr>
            <a:picLocks noChangeAspect="1" noChangeArrowheads="1"/>
          </p:cNvPicPr>
          <p:nvPr/>
        </p:nvPicPr>
        <p:blipFill>
          <a:blip r:embed="rId6" cstate="print"/>
          <a:srcRect t="10443" r="1899"/>
          <a:stretch>
            <a:fillRect/>
          </a:stretch>
        </p:blipFill>
        <p:spPr bwMode="auto">
          <a:xfrm>
            <a:off x="571472" y="4214818"/>
            <a:ext cx="2286016" cy="2086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«Профессии»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3075" name="Picture 3" descr="C:\Users\Теремок\Desktop\лепбук\IMG_1921.JPG"/>
          <p:cNvPicPr>
            <a:picLocks noChangeAspect="1" noChangeArrowheads="1"/>
          </p:cNvPicPr>
          <p:nvPr/>
        </p:nvPicPr>
        <p:blipFill>
          <a:blip r:embed="rId3" cstate="print"/>
          <a:srcRect l="13415" t="5488" r="4877" b="8536"/>
          <a:stretch>
            <a:fillRect/>
          </a:stretch>
        </p:blipFill>
        <p:spPr bwMode="auto">
          <a:xfrm>
            <a:off x="3000364" y="1571612"/>
            <a:ext cx="2830161" cy="19853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Users\Теремок\Desktop\лепбук\IMG_1924.JPG"/>
          <p:cNvPicPr>
            <a:picLocks noChangeAspect="1" noChangeArrowheads="1"/>
          </p:cNvPicPr>
          <p:nvPr/>
        </p:nvPicPr>
        <p:blipFill>
          <a:blip r:embed="rId4" cstate="print"/>
          <a:srcRect l="9971" t="10949" r="9733"/>
          <a:stretch>
            <a:fillRect/>
          </a:stretch>
        </p:blipFill>
        <p:spPr bwMode="auto">
          <a:xfrm>
            <a:off x="3000364" y="4214818"/>
            <a:ext cx="2857520" cy="21127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Users\Теремок\Desktop\лепбук\IMG_1922.JPG"/>
          <p:cNvPicPr>
            <a:picLocks noChangeAspect="1" noChangeArrowheads="1"/>
          </p:cNvPicPr>
          <p:nvPr/>
        </p:nvPicPr>
        <p:blipFill>
          <a:blip r:embed="rId5" cstate="print"/>
          <a:srcRect l="13043" r="12174" b="11765"/>
          <a:stretch>
            <a:fillRect/>
          </a:stretch>
        </p:blipFill>
        <p:spPr bwMode="auto">
          <a:xfrm rot="16200000">
            <a:off x="6495859" y="3005341"/>
            <a:ext cx="2724580" cy="2143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 descr="C:\Users\Теремок\Desktop\лепбук\IMG_1928.JPG"/>
          <p:cNvPicPr>
            <a:picLocks noChangeAspect="1" noChangeArrowheads="1"/>
          </p:cNvPicPr>
          <p:nvPr/>
        </p:nvPicPr>
        <p:blipFill>
          <a:blip r:embed="rId6" cstate="print"/>
          <a:srcRect l="10163"/>
          <a:stretch>
            <a:fillRect/>
          </a:stretch>
        </p:blipFill>
        <p:spPr bwMode="auto">
          <a:xfrm rot="16200000">
            <a:off x="17837" y="3268257"/>
            <a:ext cx="2631305" cy="1952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«Животный мир»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4098" name="Picture 2" descr="C:\Users\Теремок\Desktop\лепбук\IMG_1890.JPG"/>
          <p:cNvPicPr>
            <a:picLocks noChangeAspect="1" noChangeArrowheads="1"/>
          </p:cNvPicPr>
          <p:nvPr/>
        </p:nvPicPr>
        <p:blipFill>
          <a:blip r:embed="rId3" cstate="print"/>
          <a:srcRect l="6768" t="10153" r="8626" b="8626"/>
          <a:stretch>
            <a:fillRect/>
          </a:stretch>
        </p:blipFill>
        <p:spPr bwMode="auto">
          <a:xfrm>
            <a:off x="3143240" y="1357298"/>
            <a:ext cx="3571900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Теремок\Desktop\лепбук\IMG_1892.JPG"/>
          <p:cNvPicPr>
            <a:picLocks noChangeAspect="1" noChangeArrowheads="1"/>
          </p:cNvPicPr>
          <p:nvPr/>
        </p:nvPicPr>
        <p:blipFill>
          <a:blip r:embed="rId4" cstate="print"/>
          <a:srcRect l="21112" t="4942" r="11077" b="8228"/>
          <a:stretch>
            <a:fillRect/>
          </a:stretch>
        </p:blipFill>
        <p:spPr bwMode="auto">
          <a:xfrm rot="16200000">
            <a:off x="71407" y="857233"/>
            <a:ext cx="2928959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C:\Users\Теремок\Desktop\лепбук\IMG_1895.JPG"/>
          <p:cNvPicPr>
            <a:picLocks noChangeAspect="1" noChangeArrowheads="1"/>
          </p:cNvPicPr>
          <p:nvPr/>
        </p:nvPicPr>
        <p:blipFill>
          <a:blip r:embed="rId5" cstate="print"/>
          <a:srcRect l="21834" t="20993" r="13008" b="4267"/>
          <a:stretch>
            <a:fillRect/>
          </a:stretch>
        </p:blipFill>
        <p:spPr bwMode="auto">
          <a:xfrm rot="16200000">
            <a:off x="6302997" y="4055457"/>
            <a:ext cx="2895987" cy="2214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 t="25591" r="11024" b="10629"/>
          <a:stretch>
            <a:fillRect/>
          </a:stretch>
        </p:blipFill>
        <p:spPr bwMode="auto">
          <a:xfrm>
            <a:off x="642910" y="4000504"/>
            <a:ext cx="5286380" cy="25262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«Пожарный»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5122" name="Picture 2" descr="C:\Users\Теремок\Desktop\лепбук\IMG_1934.JPG"/>
          <p:cNvPicPr>
            <a:picLocks noChangeAspect="1" noChangeArrowheads="1"/>
          </p:cNvPicPr>
          <p:nvPr/>
        </p:nvPicPr>
        <p:blipFill>
          <a:blip r:embed="rId3" cstate="print"/>
          <a:srcRect l="3604" t="13514" r="6306" b="18919"/>
          <a:stretch>
            <a:fillRect/>
          </a:stretch>
        </p:blipFill>
        <p:spPr bwMode="auto">
          <a:xfrm>
            <a:off x="3286116" y="1357298"/>
            <a:ext cx="4714908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 descr="C:\Users\Теремок\Desktop\лепбук\IMG_1933.JPG"/>
          <p:cNvPicPr>
            <a:picLocks noChangeAspect="1" noChangeArrowheads="1"/>
          </p:cNvPicPr>
          <p:nvPr/>
        </p:nvPicPr>
        <p:blipFill>
          <a:blip r:embed="rId4" cstate="print"/>
          <a:srcRect l="16667" t="12500" r="8332" b="9374"/>
          <a:stretch>
            <a:fillRect/>
          </a:stretch>
        </p:blipFill>
        <p:spPr bwMode="auto">
          <a:xfrm rot="16200000">
            <a:off x="258574" y="1170132"/>
            <a:ext cx="2983251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C:\Users\Теремок\Desktop\лепбук\IMG_1938.JPG"/>
          <p:cNvPicPr>
            <a:picLocks noChangeAspect="1" noChangeArrowheads="1"/>
          </p:cNvPicPr>
          <p:nvPr/>
        </p:nvPicPr>
        <p:blipFill>
          <a:blip r:embed="rId5" cstate="print"/>
          <a:srcRect l="25225" t="18919" r="4505" b="8108"/>
          <a:stretch>
            <a:fillRect/>
          </a:stretch>
        </p:blipFill>
        <p:spPr bwMode="auto">
          <a:xfrm rot="16200000">
            <a:off x="-7969" y="4492632"/>
            <a:ext cx="2373329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 descr="C:\Users\Теремок\Desktop\лепбук\IMG_1939.JPG"/>
          <p:cNvPicPr>
            <a:picLocks noChangeAspect="1" noChangeArrowheads="1"/>
          </p:cNvPicPr>
          <p:nvPr/>
        </p:nvPicPr>
        <p:blipFill>
          <a:blip r:embed="rId6" cstate="print"/>
          <a:srcRect l="3300" r="5937"/>
          <a:stretch>
            <a:fillRect/>
          </a:stretch>
        </p:blipFill>
        <p:spPr bwMode="auto">
          <a:xfrm>
            <a:off x="2714612" y="4071942"/>
            <a:ext cx="3429024" cy="2518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 l="28987" t="13588" r="3978" b="13037"/>
          <a:stretch>
            <a:fillRect/>
          </a:stretch>
        </p:blipFill>
        <p:spPr bwMode="auto">
          <a:xfrm rot="16200000">
            <a:off x="6669089" y="4403746"/>
            <a:ext cx="2455351" cy="1791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«Эмоции»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6146" name="Picture 2" descr="C:\Users\Теремок\Desktop\лепбук\IMG_1902.JPG"/>
          <p:cNvPicPr>
            <a:picLocks noChangeAspect="1" noChangeArrowheads="1"/>
          </p:cNvPicPr>
          <p:nvPr/>
        </p:nvPicPr>
        <p:blipFill>
          <a:blip r:embed="rId3" cstate="print"/>
          <a:srcRect l="14652" t="8242" r="19412" b="6589"/>
          <a:stretch>
            <a:fillRect/>
          </a:stretch>
        </p:blipFill>
        <p:spPr bwMode="auto">
          <a:xfrm rot="21114684">
            <a:off x="714348" y="1500174"/>
            <a:ext cx="285752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Теремок\Desktop\лепбук\IMG_1903.JPG"/>
          <p:cNvPicPr>
            <a:picLocks noChangeAspect="1" noChangeArrowheads="1"/>
          </p:cNvPicPr>
          <p:nvPr/>
        </p:nvPicPr>
        <p:blipFill>
          <a:blip r:embed="rId4" cstate="print"/>
          <a:srcRect l="7875" t="11812" r="2881" b="17318"/>
          <a:stretch>
            <a:fillRect/>
          </a:stretch>
        </p:blipFill>
        <p:spPr bwMode="auto">
          <a:xfrm rot="520862">
            <a:off x="4929190" y="1571612"/>
            <a:ext cx="3758999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9" name="Picture 5" descr="C:\Users\Теремок\Desktop\лепбук\IMG_1905.JPG"/>
          <p:cNvPicPr>
            <a:picLocks noChangeAspect="1" noChangeArrowheads="1"/>
          </p:cNvPicPr>
          <p:nvPr/>
        </p:nvPicPr>
        <p:blipFill>
          <a:blip r:embed="rId5" cstate="print"/>
          <a:srcRect l="12903" t="6452" r="18279" b="12902"/>
          <a:stretch>
            <a:fillRect/>
          </a:stretch>
        </p:blipFill>
        <p:spPr bwMode="auto">
          <a:xfrm>
            <a:off x="5643570" y="4348764"/>
            <a:ext cx="2857520" cy="22324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0" name="Picture 6" descr="C:\Users\Теремок\Desktop\лепбук\IMG_1907.JPG"/>
          <p:cNvPicPr>
            <a:picLocks noChangeAspect="1" noChangeArrowheads="1"/>
          </p:cNvPicPr>
          <p:nvPr/>
        </p:nvPicPr>
        <p:blipFill>
          <a:blip r:embed="rId6" cstate="print"/>
          <a:srcRect t="15626" r="9718" b="14059"/>
          <a:stretch>
            <a:fillRect/>
          </a:stretch>
        </p:blipFill>
        <p:spPr bwMode="auto">
          <a:xfrm>
            <a:off x="571472" y="4286256"/>
            <a:ext cx="4402697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3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«Времена года. Весна»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7170" name="Picture 2" descr="C:\Users\Теремок\Desktop\лепбук\IMG_1914.JPG"/>
          <p:cNvPicPr>
            <a:picLocks noChangeAspect="1" noChangeArrowheads="1"/>
          </p:cNvPicPr>
          <p:nvPr/>
        </p:nvPicPr>
        <p:blipFill>
          <a:blip r:embed="rId3" cstate="print"/>
          <a:srcRect l="14368" t="8621" r="13791" b="9480"/>
          <a:stretch>
            <a:fillRect/>
          </a:stretch>
        </p:blipFill>
        <p:spPr bwMode="auto">
          <a:xfrm>
            <a:off x="1214414" y="1428736"/>
            <a:ext cx="3429024" cy="2606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C:\Users\Теремок\Desktop\лепбук\IMG_1915.JPG"/>
          <p:cNvPicPr>
            <a:picLocks noChangeAspect="1" noChangeArrowheads="1"/>
          </p:cNvPicPr>
          <p:nvPr/>
        </p:nvPicPr>
        <p:blipFill>
          <a:blip r:embed="rId4" cstate="print"/>
          <a:srcRect l="9618" t="15307" r="4373" b="21280"/>
          <a:stretch>
            <a:fillRect/>
          </a:stretch>
        </p:blipFill>
        <p:spPr bwMode="auto">
          <a:xfrm>
            <a:off x="4643438" y="4572008"/>
            <a:ext cx="4214842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 descr="C:\Users\Теремок\Desktop\лепбук\IMG_1916.JPG"/>
          <p:cNvPicPr>
            <a:picLocks noChangeAspect="1" noChangeArrowheads="1"/>
          </p:cNvPicPr>
          <p:nvPr/>
        </p:nvPicPr>
        <p:blipFill>
          <a:blip r:embed="rId5" cstate="print"/>
          <a:srcRect l="19090" t="13216" r="6017" b="5283"/>
          <a:stretch>
            <a:fillRect/>
          </a:stretch>
        </p:blipFill>
        <p:spPr bwMode="auto">
          <a:xfrm rot="5400000">
            <a:off x="5441323" y="1702421"/>
            <a:ext cx="3034941" cy="22018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3" name="Picture 5" descr="C:\Users\Теремок\Desktop\лепбук\IMG_1920.JPG"/>
          <p:cNvPicPr>
            <a:picLocks noChangeAspect="1" noChangeArrowheads="1"/>
          </p:cNvPicPr>
          <p:nvPr/>
        </p:nvPicPr>
        <p:blipFill>
          <a:blip r:embed="rId6" cstate="print"/>
          <a:srcRect t="8475" b="6775"/>
          <a:stretch>
            <a:fillRect/>
          </a:stretch>
        </p:blipFill>
        <p:spPr bwMode="auto">
          <a:xfrm>
            <a:off x="285720" y="4286256"/>
            <a:ext cx="4172504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«Сказки»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8196" name="Picture 4" descr="C:\Users\Теремок\Desktop\лепбук\IMG_1944.JPG"/>
          <p:cNvPicPr>
            <a:picLocks noChangeAspect="1" noChangeArrowheads="1"/>
          </p:cNvPicPr>
          <p:nvPr/>
        </p:nvPicPr>
        <p:blipFill>
          <a:blip r:embed="rId3" cstate="print"/>
          <a:srcRect l="1149" t="12069" r="8046" b="15517"/>
          <a:stretch>
            <a:fillRect/>
          </a:stretch>
        </p:blipFill>
        <p:spPr bwMode="auto">
          <a:xfrm>
            <a:off x="4786314" y="4286256"/>
            <a:ext cx="4071966" cy="2164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7" name="Picture 5" descr="C:\Users\Теремок\Desktop\лепбук\IMG_1945.JPG"/>
          <p:cNvPicPr>
            <a:picLocks noChangeAspect="1" noChangeArrowheads="1"/>
          </p:cNvPicPr>
          <p:nvPr/>
        </p:nvPicPr>
        <p:blipFill>
          <a:blip r:embed="rId4" cstate="print"/>
          <a:srcRect l="1149" t="25862" r="3448" b="12069"/>
          <a:stretch>
            <a:fillRect/>
          </a:stretch>
        </p:blipFill>
        <p:spPr bwMode="auto">
          <a:xfrm>
            <a:off x="3428992" y="1643050"/>
            <a:ext cx="5270537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6" descr="C:\Users\Теремок\Desktop\лепбук\IMG_1943.JPG"/>
          <p:cNvPicPr>
            <a:picLocks noChangeAspect="1" noChangeArrowheads="1"/>
          </p:cNvPicPr>
          <p:nvPr/>
        </p:nvPicPr>
        <p:blipFill>
          <a:blip r:embed="rId5" cstate="print"/>
          <a:srcRect l="2469" t="14815"/>
          <a:stretch>
            <a:fillRect/>
          </a:stretch>
        </p:blipFill>
        <p:spPr bwMode="auto">
          <a:xfrm>
            <a:off x="357158" y="1428736"/>
            <a:ext cx="2821765" cy="16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1" name="Picture 9" descr="C:\Users\Теремок\Desktop\лепбук\IMG_1942.JPG"/>
          <p:cNvPicPr>
            <a:picLocks noChangeAspect="1" noChangeArrowheads="1"/>
          </p:cNvPicPr>
          <p:nvPr/>
        </p:nvPicPr>
        <p:blipFill>
          <a:blip r:embed="rId6" cstate="print"/>
          <a:srcRect t="5182" b="18963"/>
          <a:stretch>
            <a:fillRect/>
          </a:stretch>
        </p:blipFill>
        <p:spPr bwMode="auto">
          <a:xfrm>
            <a:off x="571472" y="4357694"/>
            <a:ext cx="3714776" cy="1878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Мегабайт\Desktop\0002-002-.jpg"/>
          <p:cNvPicPr>
            <a:picLocks noChangeAspect="1" noChangeArrowheads="1"/>
          </p:cNvPicPr>
          <p:nvPr/>
        </p:nvPicPr>
        <p:blipFill>
          <a:blip r:embed="rId2" cstate="print"/>
          <a:srcRect b="258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ЛЭПБУК 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«Математика для малышей»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9218" name="Picture 2" descr="C:\Users\Теремок\Desktop\лепбук\IMG_1946.JPG"/>
          <p:cNvPicPr>
            <a:picLocks noChangeAspect="1" noChangeArrowheads="1"/>
          </p:cNvPicPr>
          <p:nvPr/>
        </p:nvPicPr>
        <p:blipFill>
          <a:blip r:embed="rId3" cstate="print"/>
          <a:srcRect l="5172" t="10345" r="5172" b="22414"/>
          <a:stretch>
            <a:fillRect/>
          </a:stretch>
        </p:blipFill>
        <p:spPr bwMode="auto">
          <a:xfrm>
            <a:off x="285720" y="1500174"/>
            <a:ext cx="4429156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9" name="Picture 3" descr="C:\Users\Теремок\Desktop\лепбук\IMG_1948.JPG"/>
          <p:cNvPicPr>
            <a:picLocks noChangeAspect="1" noChangeArrowheads="1"/>
          </p:cNvPicPr>
          <p:nvPr/>
        </p:nvPicPr>
        <p:blipFill>
          <a:blip r:embed="rId4" cstate="print"/>
          <a:srcRect t="5455" b="4545"/>
          <a:stretch>
            <a:fillRect/>
          </a:stretch>
        </p:blipFill>
        <p:spPr bwMode="auto">
          <a:xfrm>
            <a:off x="428596" y="4071942"/>
            <a:ext cx="3929090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0" name="Picture 4" descr="C:\Users\Теремок\Desktop\лепбук\IMG_1951.JPG"/>
          <p:cNvPicPr>
            <a:picLocks noChangeAspect="1" noChangeArrowheads="1"/>
          </p:cNvPicPr>
          <p:nvPr/>
        </p:nvPicPr>
        <p:blipFill>
          <a:blip r:embed="rId5" cstate="print"/>
          <a:srcRect r="3348" b="18812"/>
          <a:stretch>
            <a:fillRect/>
          </a:stretch>
        </p:blipFill>
        <p:spPr bwMode="auto">
          <a:xfrm>
            <a:off x="4857752" y="3286124"/>
            <a:ext cx="4082171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71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Теремок</dc:creator>
  <cp:lastModifiedBy>Теремок</cp:lastModifiedBy>
  <cp:revision>11</cp:revision>
  <dcterms:created xsi:type="dcterms:W3CDTF">2017-11-23T04:45:48Z</dcterms:created>
  <dcterms:modified xsi:type="dcterms:W3CDTF">2017-11-23T06:32:29Z</dcterms:modified>
</cp:coreProperties>
</file>