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785794"/>
            <a:ext cx="6772300" cy="4853006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 чего </a:t>
            </a:r>
            <a:r>
              <a:rPr lang="ru-RU" sz="4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получают  фанеру?</a:t>
            </a:r>
            <a:endParaRPr lang="ru-RU" sz="4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0</TotalTime>
  <Words>5</Words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Солнцестояние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Евфиц</dc:creator>
  <cp:lastModifiedBy>Ольга Евфиц</cp:lastModifiedBy>
  <cp:revision>2</cp:revision>
  <dcterms:created xsi:type="dcterms:W3CDTF">2015-11-10T19:00:29Z</dcterms:created>
  <dcterms:modified xsi:type="dcterms:W3CDTF">2015-11-10T19:55:37Z</dcterms:modified>
</cp:coreProperties>
</file>