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66" r:id="rId5"/>
    <p:sldId id="265" r:id="rId6"/>
    <p:sldId id="269" r:id="rId7"/>
    <p:sldId id="258" r:id="rId8"/>
    <p:sldId id="259" r:id="rId9"/>
    <p:sldId id="260" r:id="rId10"/>
    <p:sldId id="270" r:id="rId11"/>
    <p:sldId id="263" r:id="rId12"/>
    <p:sldId id="267" r:id="rId13"/>
    <p:sldId id="257" r:id="rId14"/>
    <p:sldId id="271" r:id="rId15"/>
    <p:sldId id="262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6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0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96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0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17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42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2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34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96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65CA-FED0-49D6-89C7-B5996AE71020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7D8EE-6A07-44C0-996E-6DC2ACBA7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852936"/>
            <a:ext cx="7772400" cy="147002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ПАСХАЛЬНЫЕ СОБЫТИЯ В ИСТОРИИ РОССИИ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Напиши </a:t>
            </a:r>
            <a:r>
              <a:rPr lang="ru-RU" sz="4000" dirty="0"/>
              <a:t>что </a:t>
            </a:r>
            <a:r>
              <a:rPr lang="ru-RU" sz="4000" dirty="0" smtClean="0"/>
              <a:t>такое Страстная седмица.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Какое событие происходит в пасхальную ночь?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7243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Пасхальный символ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100" dirty="0" smtClean="0"/>
              <a:t>Самые известные пасхальные яйца изготовлены </a:t>
            </a:r>
            <a:r>
              <a:rPr lang="ru-RU" sz="2100" b="1" dirty="0" smtClean="0"/>
              <a:t>Карлом Фаберже.</a:t>
            </a:r>
          </a:p>
          <a:p>
            <a:pPr marL="0" indent="0">
              <a:buNone/>
            </a:pPr>
            <a:r>
              <a:rPr lang="ru-RU" sz="2100" dirty="0" smtClean="0"/>
              <a:t>В 1885 году по заказу Александра III Карл Фаберже изготовил ювелирное пасхальное яйцо «Курочка» в подарок его супруге – Марии Федоровне.</a:t>
            </a:r>
          </a:p>
          <a:p>
            <a:pPr marL="0" indent="0">
              <a:buNone/>
            </a:pPr>
            <a:r>
              <a:rPr lang="ru-RU" sz="2100" dirty="0" smtClean="0"/>
              <a:t>Императрица осталась так довольна подарком, что высочайший пасхальный заказ у фирмы Карла Фаберже стал ежегодным.</a:t>
            </a:r>
            <a:endParaRPr lang="ru-RU" sz="21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17005"/>
            <a:ext cx="4172272" cy="33839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83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Пасхальный символ в миниатюре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Самые </a:t>
            </a:r>
            <a:r>
              <a:rPr lang="ru-RU" sz="2200" dirty="0"/>
              <a:t>крошечные пасхальные </a:t>
            </a:r>
            <a:r>
              <a:rPr lang="ru-RU" sz="2200" dirty="0" smtClean="0"/>
              <a:t>яйца в 2008 году создал </a:t>
            </a:r>
            <a:r>
              <a:rPr lang="ru-RU" sz="2200" dirty="0"/>
              <a:t>Анатолий Коненко, художник-миниатюрист из Омска.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Самое </a:t>
            </a:r>
            <a:r>
              <a:rPr lang="ru-RU" sz="2200" dirty="0"/>
              <a:t>«большое» из них, высотой около 4 мм, размещается на иголке кактуса, еще одно, поменьше – на человеческом волоске.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Эти </a:t>
            </a:r>
            <a:r>
              <a:rPr lang="ru-RU" sz="2200" dirty="0"/>
              <a:t>миниатюры выполнены из янтаря и драгоценных металлов и декорированы ликами святых с церковными надписями.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542994" cy="45035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5826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Пасхальный символ изо льда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 2010 году в Москве </a:t>
            </a:r>
            <a:r>
              <a:rPr lang="ru-RU" dirty="0"/>
              <a:t>мастера Галереи русской ледовой скульптуры изготовили пасхальное яйцо из необычного материала – кристально чистого </a:t>
            </a:r>
            <a:r>
              <a:rPr lang="ru-RU" dirty="0" smtClean="0"/>
              <a:t>льда</a:t>
            </a:r>
            <a:r>
              <a:rPr lang="ru-RU" dirty="0"/>
              <a:t>. </a:t>
            </a:r>
            <a:r>
              <a:rPr lang="ru-RU" dirty="0" smtClean="0"/>
              <a:t>Его </a:t>
            </a:r>
            <a:r>
              <a:rPr lang="ru-RU" dirty="0"/>
              <a:t>вес составил 880 килограммов, а высота - 2,3 метра.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Заготовка </a:t>
            </a:r>
            <a:r>
              <a:rPr lang="ru-RU" dirty="0"/>
              <a:t>весом </a:t>
            </a:r>
            <a:r>
              <a:rPr lang="ru-RU" dirty="0" smtClean="0"/>
              <a:t>почти в </a:t>
            </a:r>
            <a:r>
              <a:rPr lang="ru-RU" dirty="0"/>
              <a:t>одну тонну на глазах десятков зрителей превратилась в изящное яйцо в лучших традициях Карла </a:t>
            </a:r>
            <a:r>
              <a:rPr lang="ru-RU" dirty="0" smtClean="0"/>
              <a:t>Фаберже.</a:t>
            </a:r>
          </a:p>
          <a:p>
            <a:pPr marL="0" indent="0">
              <a:buNone/>
            </a:pPr>
            <a:r>
              <a:rPr lang="ru-RU" dirty="0" smtClean="0"/>
              <a:t>Достижение </a:t>
            </a:r>
            <a:r>
              <a:rPr lang="ru-RU" dirty="0"/>
              <a:t>российских умельцев было зафиксировано в российской Книге рекордов.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2" r="13434"/>
          <a:stretch/>
        </p:blipFill>
        <p:spPr>
          <a:xfrm>
            <a:off x="4788024" y="1844824"/>
            <a:ext cx="3986797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75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№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Выбери одно из представленных на слайдах пасхальных яиц.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Чем интересно это пасхальное яйцо?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Найди информацию о других необычных пасхальных яйцах. </a:t>
            </a:r>
          </a:p>
        </p:txBody>
      </p:sp>
    </p:spTree>
    <p:extLst>
      <p:ext uri="{BB962C8B-B14F-4D97-AF65-F5344CB8AC3E}">
        <p14:creationId xmlns:p14="http://schemas.microsoft.com/office/powerpoint/2010/main" val="136138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2014 году весь христианский мир отмечал Пасху в один </a:t>
            </a:r>
            <a:r>
              <a:rPr lang="ru-RU" sz="3600" dirty="0" smtClean="0"/>
              <a:t>день</a:t>
            </a:r>
            <a:endParaRPr lang="ru-RU" sz="3600" dirty="0"/>
          </a:p>
        </p:txBody>
      </p:sp>
      <p:pic>
        <p:nvPicPr>
          <p:cNvPr id="4098" name="Picture 2" descr="C:\Users\Aleksei\Downloads\uPYsgeS3RE5qL6q20nmH3Gws4cO1SFbW.jpg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216" y="1600200"/>
            <a:ext cx="6928176" cy="4611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3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№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Знаешь ли ты когда празднуют Пасху в </a:t>
            </a:r>
            <a:r>
              <a:rPr lang="ru-RU" sz="4000" dirty="0" smtClean="0"/>
              <a:t>этом году </a:t>
            </a:r>
            <a:r>
              <a:rPr lang="ru-RU" sz="4000" dirty="0" smtClean="0"/>
              <a:t>в России? Назови дату.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Напиши рассказ «Как празднуют Пасху в моей семье». </a:t>
            </a:r>
          </a:p>
        </p:txBody>
      </p:sp>
    </p:spTree>
    <p:extLst>
      <p:ext uri="{BB962C8B-B14F-4D97-AF65-F5344CB8AC3E}">
        <p14:creationId xmlns:p14="http://schemas.microsoft.com/office/powerpoint/2010/main" val="332547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83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300" dirty="0" smtClean="0"/>
              <a:t>Описание Пасхи в начале ХХ века</a:t>
            </a:r>
            <a:endParaRPr lang="ru-RU" sz="3300" dirty="0"/>
          </a:p>
        </p:txBody>
      </p:sp>
      <p:pic>
        <p:nvPicPr>
          <p:cNvPr id="6146" name="Picture 2" descr="C:\Users\Aleksei\Desktop\2023-04-14_22-13-2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922301" cy="4804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570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№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1. Составь свое описание празднование Пасхи в современной России.</a:t>
            </a:r>
          </a:p>
          <a:p>
            <a:pPr marL="0" indent="0">
              <a:buNone/>
            </a:pPr>
            <a:r>
              <a:rPr lang="ru-RU" sz="4000" dirty="0" smtClean="0"/>
              <a:t>2. Сравни празднование Пасхи в начале ХХ и в начале ХХ</a:t>
            </a:r>
            <a:r>
              <a:rPr lang="en-US" sz="4000" dirty="0" smtClean="0"/>
              <a:t>I</a:t>
            </a:r>
            <a:r>
              <a:rPr lang="ru-RU" sz="4000" dirty="0" smtClean="0"/>
              <a:t>. В чем сходство? В чем отличие?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7033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Пасха в стихах русских поэтов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16833"/>
            <a:ext cx="4038600" cy="374441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Весной 1823 года истекал третий год южной ссылки А.С. Пушкина.</a:t>
            </a:r>
          </a:p>
          <a:p>
            <a:pPr marL="0" indent="0">
              <a:buNone/>
            </a:pPr>
            <a:r>
              <a:rPr lang="ru-RU" sz="2000" dirty="0" smtClean="0"/>
              <a:t>13 мая, посылая «Птичку» Н.И. </a:t>
            </a:r>
            <a:r>
              <a:rPr lang="ru-RU" sz="2000" dirty="0" err="1" smtClean="0"/>
              <a:t>Гнедичу</a:t>
            </a:r>
            <a:r>
              <a:rPr lang="ru-RU" sz="2000" dirty="0" smtClean="0"/>
              <a:t>, Пушкин пишет: «Знаете ли вы трогательный обычай русского мужика в светлое Воскресенье выпускать на волю птичку? вот вам стихи на это».</a:t>
            </a:r>
          </a:p>
          <a:p>
            <a:pPr marL="0" indent="0">
              <a:buNone/>
            </a:pPr>
            <a:r>
              <a:rPr lang="ru-RU" sz="2000" dirty="0" smtClean="0"/>
              <a:t>Конечно, в стихотворении он намекал на свою судьбу, надеялся, что царь подарит ему свободу. </a:t>
            </a:r>
            <a:endParaRPr lang="ru-RU" sz="2000" dirty="0"/>
          </a:p>
        </p:txBody>
      </p:sp>
      <p:pic>
        <p:nvPicPr>
          <p:cNvPr id="8194" name="Picture 2" descr="C:\Users\Aleksei\Desktop\2023-04-14_22-27-03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5" y="1647780"/>
            <a:ext cx="4055559" cy="44455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Примечательно, что на Пасху </a:t>
            </a:r>
            <a:r>
              <a:rPr lang="ru-RU" dirty="0"/>
              <a:t>1823 года некий помещик, граф </a:t>
            </a:r>
            <a:r>
              <a:rPr lang="ru-RU" dirty="0" err="1"/>
              <a:t>Морков</a:t>
            </a:r>
            <a:r>
              <a:rPr lang="ru-RU" dirty="0"/>
              <a:t>, дал вольную своему крепостному художнику </a:t>
            </a:r>
            <a:r>
              <a:rPr lang="ru-RU" b="1" dirty="0"/>
              <a:t>Василию Тропинину</a:t>
            </a:r>
            <a:r>
              <a:rPr lang="ru-RU" dirty="0"/>
              <a:t>, ставшему блистательным портретистом.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Через </a:t>
            </a:r>
            <a:r>
              <a:rPr lang="ru-RU" dirty="0"/>
              <a:t>четыре года он напишет один из лучших портретов Пушкина. Ему же принадлежит и «Мальчик, выпускающий из клетки щегленка».</a:t>
            </a:r>
          </a:p>
        </p:txBody>
      </p:sp>
      <p:pic>
        <p:nvPicPr>
          <p:cNvPr id="7170" name="Picture 2" descr="C:\Users\Aleksei\Downloads\366cd1b7065d36e688eeef1b742ce22b.jpe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3" t="9402" r="1511" b="6969"/>
          <a:stretch/>
        </p:blipFill>
        <p:spPr bwMode="auto">
          <a:xfrm>
            <a:off x="4860032" y="1556792"/>
            <a:ext cx="3672408" cy="451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19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Задание №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1. Найди любое другое стихотворение отечественного поэта о Пасхе.</a:t>
            </a:r>
          </a:p>
          <a:p>
            <a:pPr marL="0" indent="0">
              <a:buNone/>
            </a:pPr>
            <a:r>
              <a:rPr lang="ru-RU" dirty="0" smtClean="0"/>
              <a:t>2. Проанализируй стихотворение по плану:</a:t>
            </a:r>
          </a:p>
          <a:p>
            <a:pPr marL="0" indent="0">
              <a:buNone/>
            </a:pPr>
            <a:r>
              <a:rPr lang="ru-RU" dirty="0" smtClean="0"/>
              <a:t>А) Заглавие, автор;</a:t>
            </a:r>
          </a:p>
          <a:p>
            <a:pPr marL="0" indent="0">
              <a:buNone/>
            </a:pPr>
            <a:r>
              <a:rPr lang="ru-RU" dirty="0"/>
              <a:t>Б) Краткая история </a:t>
            </a:r>
            <a:r>
              <a:rPr lang="ru-RU" dirty="0" smtClean="0"/>
              <a:t>создания;</a:t>
            </a:r>
          </a:p>
          <a:p>
            <a:pPr marL="0" indent="0">
              <a:buNone/>
            </a:pPr>
            <a:r>
              <a:rPr lang="ru-RU" dirty="0"/>
              <a:t>В) Тема, </a:t>
            </a:r>
            <a:r>
              <a:rPr lang="ru-RU" dirty="0" smtClean="0"/>
              <a:t>основная идея.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4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697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Знаменитый роман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038600" cy="45259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/>
              <a:t>Михаил Булгаков написал знаменитый роман «Мастер и Маргарита», действие которого происходит всю </a:t>
            </a:r>
            <a:r>
              <a:rPr lang="ru-RU" sz="3200" b="1" dirty="0"/>
              <a:t>Страстную седмицу </a:t>
            </a:r>
            <a:r>
              <a:rPr lang="ru-RU" sz="3200" dirty="0" smtClean="0"/>
              <a:t>(неделю) и </a:t>
            </a:r>
            <a:r>
              <a:rPr lang="ru-RU" sz="3200" dirty="0"/>
              <a:t>завершается перед </a:t>
            </a:r>
            <a:r>
              <a:rPr lang="ru-RU" sz="3200" b="1" dirty="0"/>
              <a:t>пасхальной ночью</a:t>
            </a:r>
            <a:r>
              <a:rPr lang="ru-RU" sz="3200" dirty="0"/>
              <a:t>.</a:t>
            </a:r>
          </a:p>
        </p:txBody>
      </p:sp>
      <p:pic>
        <p:nvPicPr>
          <p:cNvPr id="1026" name="Picture 2" descr="C:\Users\Aleksei\Downloads\20171207155510_003848829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504704" cy="46729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264696" cy="9221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Страстная седмица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исторических христианских церквях предшествующая Пасхе неделя, во время которой вспоминается </a:t>
            </a:r>
            <a:r>
              <a:rPr lang="ru-RU" b="1" dirty="0"/>
              <a:t>Тайная вечеря</a:t>
            </a:r>
            <a:r>
              <a:rPr lang="ru-RU" dirty="0"/>
              <a:t>, </a:t>
            </a:r>
            <a:r>
              <a:rPr lang="ru-RU" b="1" dirty="0"/>
              <a:t>предание на суд</a:t>
            </a:r>
            <a:r>
              <a:rPr lang="ru-RU" dirty="0"/>
              <a:t>, </a:t>
            </a:r>
            <a:r>
              <a:rPr lang="ru-RU" b="1" dirty="0"/>
              <a:t>распятие</a:t>
            </a:r>
            <a:r>
              <a:rPr lang="ru-RU" dirty="0"/>
              <a:t> и </a:t>
            </a:r>
            <a:r>
              <a:rPr lang="ru-RU" b="1" dirty="0"/>
              <a:t>погребение Иисуса Христа. </a:t>
            </a:r>
          </a:p>
        </p:txBody>
      </p:sp>
      <p:pic>
        <p:nvPicPr>
          <p:cNvPr id="2051" name="Picture 3" descr="C:\Users\Aleksei\Downloads\0029+Распяти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3" y="1600200"/>
            <a:ext cx="321343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0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/>
              <a:t>П</a:t>
            </a:r>
            <a:r>
              <a:rPr lang="ru-RU" sz="3600" dirty="0" smtClean="0"/>
              <a:t>очему </a:t>
            </a:r>
            <a:r>
              <a:rPr lang="ru-RU" sz="3600" dirty="0"/>
              <a:t>П</a:t>
            </a:r>
            <a:r>
              <a:rPr lang="ru-RU" sz="3600" dirty="0" smtClean="0"/>
              <a:t>асха начинается в полночь?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Евангелии нет указания на точное время воскресения Христа, но, кажется, всеми и всегда подразумевалось, что это произошло уже после 24 часов. Поэтому и мы символически начинаем Пасхальную Заутреню строго после полуночи, разумеется, по поясному времени. </a:t>
            </a:r>
          </a:p>
        </p:txBody>
      </p:sp>
      <p:pic>
        <p:nvPicPr>
          <p:cNvPr id="3074" name="Picture 2" descr="C:\Users\Aleksei\Downloads\150869_5cb0ca4da21d35cb0ca4da220e.jpe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1" r="9620"/>
          <a:stretch/>
        </p:blipFill>
        <p:spPr bwMode="auto">
          <a:xfrm>
            <a:off x="4839776" y="2063504"/>
            <a:ext cx="3980696" cy="34537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27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2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shablon22</Template>
  <TotalTime>240</TotalTime>
  <Words>574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shablon22</vt:lpstr>
      <vt:lpstr>ПАСХАЛЬНЫЕ СОБЫТИЯ В ИСТОРИИ РОССИИ</vt:lpstr>
      <vt:lpstr>Описание Пасхи в начале ХХ века</vt:lpstr>
      <vt:lpstr>Задание № 1</vt:lpstr>
      <vt:lpstr>Пасха в стихах русских поэтов</vt:lpstr>
      <vt:lpstr>Презентация PowerPoint</vt:lpstr>
      <vt:lpstr>Задание № 2</vt:lpstr>
      <vt:lpstr>Знаменитый роман </vt:lpstr>
      <vt:lpstr>Страстная седмица</vt:lpstr>
      <vt:lpstr>Почему Пасха начинается в полночь?</vt:lpstr>
      <vt:lpstr>Задание № 3</vt:lpstr>
      <vt:lpstr>Пасхальный символ</vt:lpstr>
      <vt:lpstr>Пасхальный символ в миниатюре</vt:lpstr>
      <vt:lpstr>Пасхальный символ изо льда</vt:lpstr>
      <vt:lpstr>Задание № 4</vt:lpstr>
      <vt:lpstr>В 2014 году весь христианский мир отмечал Пасху в один день</vt:lpstr>
      <vt:lpstr>Задание № 5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ПАСХАЛЬНЫЕ СОБЫТИЯ В ИСТОРИИ РОССИИ</dc:title>
  <dc:creator>Aleksei</dc:creator>
  <cp:lastModifiedBy>Aleksei</cp:lastModifiedBy>
  <cp:revision>22</cp:revision>
  <dcterms:created xsi:type="dcterms:W3CDTF">2023-04-14T17:38:48Z</dcterms:created>
  <dcterms:modified xsi:type="dcterms:W3CDTF">2024-03-31T17:54:32Z</dcterms:modified>
</cp:coreProperties>
</file>