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70" r:id="rId3"/>
    <p:sldId id="271" r:id="rId4"/>
    <p:sldId id="272" r:id="rId5"/>
    <p:sldId id="258" r:id="rId6"/>
    <p:sldId id="262" r:id="rId7"/>
    <p:sldId id="263" r:id="rId8"/>
    <p:sldId id="265" r:id="rId9"/>
    <p:sldId id="264" r:id="rId10"/>
    <p:sldId id="273" r:id="rId11"/>
    <p:sldId id="274" r:id="rId12"/>
    <p:sldId id="275" r:id="rId13"/>
    <p:sldId id="276" r:id="rId14"/>
    <p:sldId id="278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73" autoAdjust="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D77EE-D78B-4D9C-8813-9853DA974F6C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82919-E880-44E9-A606-C99B52BAADD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radionetplus.ru/uploads/posts/2013-04/thumbs/1365740944_planeta-zemlya-1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72008"/>
            <a:ext cx="8928992" cy="5733256"/>
          </a:xfrm>
          <a:prstGeom prst="rect">
            <a:avLst/>
          </a:prstGeom>
          <a:solidFill>
            <a:srgbClr val="00B0F0"/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661248"/>
            <a:ext cx="9144000" cy="1196752"/>
          </a:xfrm>
          <a:solidFill>
            <a:srgbClr val="00B0F0"/>
          </a:solidFill>
        </p:spPr>
        <p:txBody>
          <a:bodyPr>
            <a:noAutofit/>
          </a:bodyPr>
          <a:lstStyle/>
          <a:p>
            <a:br>
              <a:rPr lang="en-US" sz="1800" dirty="0">
                <a:solidFill>
                  <a:schemeClr val="bg1"/>
                </a:solidFill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– День космонавтики</a:t>
            </a:r>
            <a:br>
              <a:rPr lang="en-US" sz="1800" dirty="0">
                <a:solidFill>
                  <a:schemeClr val="bg1"/>
                </a:solidFill>
              </a:rPr>
            </a:br>
            <a:br>
              <a:rPr lang="ru-RU" sz="1800" dirty="0">
                <a:solidFill>
                  <a:schemeClr val="bg1"/>
                </a:solidFill>
              </a:rPr>
            </a:br>
            <a:br>
              <a:rPr lang="ru-RU" sz="1800" dirty="0">
                <a:solidFill>
                  <a:schemeClr val="bg1"/>
                </a:solidFill>
              </a:rPr>
            </a:b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E5738-4733-4151-A658-4F404AB35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489FCED-B4AB-4BEE-8AD9-8F13C8CCF98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00200"/>
            <a:ext cx="6840760" cy="47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837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0C93D-FCF8-48D1-98EF-DD6F4B045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Венера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072FB40-0074-41A8-BAA8-63DCABE5C5B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669674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832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77F013-6A3A-425F-A55E-FDFB26548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Марс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DC95089E-014D-4A30-ACDE-9EAB3D9EA1B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417638"/>
            <a:ext cx="8046156" cy="503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74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C6992-EF29-459C-AC60-48BB1C461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Юпитер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32D617A-B189-4B7C-B035-88C59CB9BBD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417638"/>
            <a:ext cx="8046156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51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4B782-A754-4EA9-A855-202C6F9FA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Сатурн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B45338C-A1D8-4899-9CD5-3C8A0251D5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045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5EF92-B374-4A79-95E2-07A8BB345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Нептун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60B6A9A-12D2-495E-AE5C-0AD86FB492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57904"/>
            <a:ext cx="7154177" cy="477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1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771A5-5930-4059-8619-429E68308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12 апреля 1961 год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96C699-F597-4866-B33E-A57F259AF0E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7638"/>
            <a:ext cx="7632847" cy="467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287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321515-AA7B-477E-B899-38668657E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Первый космический корабль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9D01ECD-8650-4D0B-860A-FACC482B0F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36" y="1600200"/>
            <a:ext cx="669892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601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178643-8CFA-49FF-ABE1-FF892799F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Первая в космосе собака Лайка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3D35CA1-C930-4F81-B3B9-85EF210FF5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63" y="1600200"/>
            <a:ext cx="672787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561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/>
              <a:t>Белка и Стрелка, - отправившись в космический полет, вписали свои имена в историю мировой космонавтики. Запущенные в космос 19 августа 1960 года на борту прототипа корабля "Восток", они стали первыми живыми существами с планеты Земля, которые пробыли на орбите более суток и благополучно вернулись домой</a:t>
            </a:r>
            <a:endParaRPr lang="ru-RU" sz="2000" dirty="0"/>
          </a:p>
        </p:txBody>
      </p:sp>
      <p:pic>
        <p:nvPicPr>
          <p:cNvPr id="6" name="Содержимое 5" descr="http://lablabla.ru/uploads/images/00/00/10/2013/11/25/efcb0c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28800"/>
            <a:ext cx="892899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9361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/>
              <a:t> 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12 апреля 1961 года, Советский Союз вывел на орбиту Земли космический корабль « Восток». Длительность полёта составила 1 час 48 минут. На корабле «Восток» стартовал первый космонавт планеты Земля Юрий Гагарин</a:t>
            </a:r>
          </a:p>
        </p:txBody>
      </p:sp>
      <p:pic>
        <p:nvPicPr>
          <p:cNvPr id="6" name="Рисунок 5" descr="http://astro.uni-altai.ru/picture/full/10665337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196752"/>
            <a:ext cx="8856983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24936" cy="1403648"/>
          </a:xfrm>
        </p:spPr>
        <p:txBody>
          <a:bodyPr>
            <a:normAutofit/>
          </a:bodyPr>
          <a:lstStyle/>
          <a:p>
            <a:br>
              <a:rPr lang="ru-RU" sz="2200" dirty="0">
                <a:solidFill>
                  <a:srgbClr val="FF0000"/>
                </a:solidFill>
                <a:latin typeface="Franklin Gothic Demi" pitchFamily="34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Алексеевич Гагарин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8" name="Рисунок 7" descr="http://ic.pics.livejournal.com/marv/29043303/2162011/2162011_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10445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://img-fotki.yandex.ru/get/6105/83012533.2d3/0_92757_8cab673b_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12776"/>
            <a:ext cx="4032448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16.radikal.ru/i191/1304/4a/c751f54fbc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4680520" cy="3384376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Космический лабиринт</a:t>
            </a:r>
            <a:b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Поехали!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detskiy-mir.net/images/fotoprikols/854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9036496" cy="6741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02128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Земля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127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Franklin Gothic Demi</vt:lpstr>
      <vt:lpstr>Times New Roman</vt:lpstr>
      <vt:lpstr>Тема Office</vt:lpstr>
      <vt:lpstr> 12 апреля – День космонавтики   </vt:lpstr>
      <vt:lpstr>12 апреля 1961 год</vt:lpstr>
      <vt:lpstr>Первый космический корабль</vt:lpstr>
      <vt:lpstr>Первая в космосе собака Лайка</vt:lpstr>
      <vt:lpstr>Белка и Стрелка, - отправившись в космический полет, вписали свои имена в историю мировой космонавтики. Запущенные в космос 19 августа 1960 года на борту прототипа корабля "Восток", они стали первыми живыми существами с планеты Земля, которые пробыли на орбите более суток и благополучно вернулись домой</vt:lpstr>
      <vt:lpstr> 12 апреля 1961 года, Советский Союз вывел на орбиту Земли космический корабль « Восток». Длительность полёта составила 1 час 48 минут. На корабле «Восток» стартовал первый космонавт планеты Земля Юрий Гагарин</vt:lpstr>
      <vt:lpstr> Юрий Алексеевич Гагарин </vt:lpstr>
      <vt:lpstr>Космический лабиринт  Поехали!</vt:lpstr>
      <vt:lpstr>Земля</vt:lpstr>
      <vt:lpstr>Меркурий</vt:lpstr>
      <vt:lpstr>Венера</vt:lpstr>
      <vt:lpstr>Марс</vt:lpstr>
      <vt:lpstr>Юпитер</vt:lpstr>
      <vt:lpstr>Сатурн</vt:lpstr>
      <vt:lpstr>Нептун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Пользователь</cp:lastModifiedBy>
  <cp:revision>19</cp:revision>
  <dcterms:created xsi:type="dcterms:W3CDTF">2014-04-11T17:52:33Z</dcterms:created>
  <dcterms:modified xsi:type="dcterms:W3CDTF">2023-04-06T06:11:57Z</dcterms:modified>
</cp:coreProperties>
</file>