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8" r:id="rId1"/>
  </p:sldMasterIdLst>
  <p:notesMasterIdLst>
    <p:notesMasterId r:id="rId123"/>
  </p:notesMasterIdLst>
  <p:sldIdLst>
    <p:sldId id="326" r:id="rId2"/>
    <p:sldId id="257" r:id="rId3"/>
    <p:sldId id="259" r:id="rId4"/>
    <p:sldId id="262" r:id="rId5"/>
    <p:sldId id="258" r:id="rId6"/>
    <p:sldId id="260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373" r:id="rId15"/>
    <p:sldId id="374" r:id="rId16"/>
    <p:sldId id="375" r:id="rId17"/>
    <p:sldId id="376" r:id="rId18"/>
    <p:sldId id="271" r:id="rId19"/>
    <p:sldId id="272" r:id="rId20"/>
    <p:sldId id="278" r:id="rId21"/>
    <p:sldId id="289" r:id="rId22"/>
    <p:sldId id="346" r:id="rId23"/>
    <p:sldId id="318" r:id="rId24"/>
    <p:sldId id="345" r:id="rId25"/>
    <p:sldId id="273" r:id="rId26"/>
    <p:sldId id="279" r:id="rId27"/>
    <p:sldId id="280" r:id="rId28"/>
    <p:sldId id="281" r:id="rId29"/>
    <p:sldId id="282" r:id="rId30"/>
    <p:sldId id="283" r:id="rId31"/>
    <p:sldId id="328" r:id="rId32"/>
    <p:sldId id="332" r:id="rId33"/>
    <p:sldId id="334" r:id="rId34"/>
    <p:sldId id="333" r:id="rId35"/>
    <p:sldId id="331" r:id="rId36"/>
    <p:sldId id="329" r:id="rId37"/>
    <p:sldId id="340" r:id="rId38"/>
    <p:sldId id="339" r:id="rId39"/>
    <p:sldId id="338" r:id="rId40"/>
    <p:sldId id="337" r:id="rId41"/>
    <p:sldId id="336" r:id="rId42"/>
    <p:sldId id="335" r:id="rId43"/>
    <p:sldId id="330" r:id="rId44"/>
    <p:sldId id="357" r:id="rId45"/>
    <p:sldId id="358" r:id="rId46"/>
    <p:sldId id="359" r:id="rId47"/>
    <p:sldId id="360" r:id="rId48"/>
    <p:sldId id="361" r:id="rId49"/>
    <p:sldId id="362" r:id="rId50"/>
    <p:sldId id="284" r:id="rId51"/>
    <p:sldId id="285" r:id="rId52"/>
    <p:sldId id="287" r:id="rId53"/>
    <p:sldId id="347" r:id="rId54"/>
    <p:sldId id="348" r:id="rId55"/>
    <p:sldId id="349" r:id="rId56"/>
    <p:sldId id="290" r:id="rId57"/>
    <p:sldId id="291" r:id="rId58"/>
    <p:sldId id="293" r:id="rId59"/>
    <p:sldId id="327" r:id="rId60"/>
    <p:sldId id="297" r:id="rId61"/>
    <p:sldId id="298" r:id="rId62"/>
    <p:sldId id="307" r:id="rId63"/>
    <p:sldId id="301" r:id="rId64"/>
    <p:sldId id="302" r:id="rId65"/>
    <p:sldId id="343" r:id="rId66"/>
    <p:sldId id="342" r:id="rId67"/>
    <p:sldId id="341" r:id="rId68"/>
    <p:sldId id="344" r:id="rId69"/>
    <p:sldId id="303" r:id="rId70"/>
    <p:sldId id="304" r:id="rId71"/>
    <p:sldId id="305" r:id="rId72"/>
    <p:sldId id="308" r:id="rId73"/>
    <p:sldId id="309" r:id="rId74"/>
    <p:sldId id="363" r:id="rId75"/>
    <p:sldId id="364" r:id="rId76"/>
    <p:sldId id="365" r:id="rId77"/>
    <p:sldId id="310" r:id="rId78"/>
    <p:sldId id="311" r:id="rId79"/>
    <p:sldId id="312" r:id="rId80"/>
    <p:sldId id="306" r:id="rId81"/>
    <p:sldId id="313" r:id="rId82"/>
    <p:sldId id="314" r:id="rId83"/>
    <p:sldId id="317" r:id="rId84"/>
    <p:sldId id="315" r:id="rId85"/>
    <p:sldId id="316" r:id="rId86"/>
    <p:sldId id="261" r:id="rId87"/>
    <p:sldId id="319" r:id="rId88"/>
    <p:sldId id="320" r:id="rId89"/>
    <p:sldId id="288" r:id="rId90"/>
    <p:sldId id="321" r:id="rId91"/>
    <p:sldId id="322" r:id="rId92"/>
    <p:sldId id="384" r:id="rId93"/>
    <p:sldId id="323" r:id="rId94"/>
    <p:sldId id="292" r:id="rId95"/>
    <p:sldId id="324" r:id="rId96"/>
    <p:sldId id="325" r:id="rId97"/>
    <p:sldId id="366" r:id="rId98"/>
    <p:sldId id="367" r:id="rId99"/>
    <p:sldId id="368" r:id="rId100"/>
    <p:sldId id="371" r:id="rId101"/>
    <p:sldId id="370" r:id="rId102"/>
    <p:sldId id="372" r:id="rId103"/>
    <p:sldId id="369" r:id="rId104"/>
    <p:sldId id="351" r:id="rId105"/>
    <p:sldId id="353" r:id="rId106"/>
    <p:sldId id="352" r:id="rId107"/>
    <p:sldId id="385" r:id="rId108"/>
    <p:sldId id="386" r:id="rId109"/>
    <p:sldId id="387" r:id="rId110"/>
    <p:sldId id="388" r:id="rId111"/>
    <p:sldId id="354" r:id="rId112"/>
    <p:sldId id="355" r:id="rId113"/>
    <p:sldId id="380" r:id="rId114"/>
    <p:sldId id="356" r:id="rId115"/>
    <p:sldId id="382" r:id="rId116"/>
    <p:sldId id="381" r:id="rId117"/>
    <p:sldId id="267" r:id="rId118"/>
    <p:sldId id="379" r:id="rId119"/>
    <p:sldId id="378" r:id="rId120"/>
    <p:sldId id="350" r:id="rId121"/>
    <p:sldId id="383" r:id="rId1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F678C-1041-40ED-8F37-81E7528517B5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19D7D-D747-4311-8F6C-FB8045D8E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19D7D-D747-4311-8F6C-FB8045D8E434}" type="slidenum">
              <a:rPr lang="ru-RU" smtClean="0"/>
              <a:pPr/>
              <a:t>111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Второе рождение м </a:t>
            </a:r>
            <a:r>
              <a:rPr lang="ru-RU" dirty="0" err="1" smtClean="0"/>
              <a:t>атрешки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19D7D-D747-4311-8F6C-FB8045D8E434}" type="slidenum">
              <a:rPr lang="ru-RU" smtClean="0"/>
              <a:pPr/>
              <a:t>117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jpeg"/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0.jpe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jpe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4.jpeg"/><Relationship Id="rId4" Type="http://schemas.openxmlformats.org/officeDocument/2006/relationships/image" Target="../media/image213.jpe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jpeg"/><Relationship Id="rId2" Type="http://schemas.openxmlformats.org/officeDocument/2006/relationships/image" Target="../media/image2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7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jpeg"/><Relationship Id="rId2" Type="http://schemas.openxmlformats.org/officeDocument/2006/relationships/image" Target="../media/image2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1.jpeg"/><Relationship Id="rId4" Type="http://schemas.openxmlformats.org/officeDocument/2006/relationships/image" Target="../media/image220.jpe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jpeg"/><Relationship Id="rId2" Type="http://schemas.openxmlformats.org/officeDocument/2006/relationships/image" Target="../media/image2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5.jpe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jpeg"/><Relationship Id="rId2" Type="http://schemas.openxmlformats.org/officeDocument/2006/relationships/image" Target="../media/image226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jpeg"/><Relationship Id="rId2" Type="http://schemas.openxmlformats.org/officeDocument/2006/relationships/image" Target="../media/image22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jpeg"/><Relationship Id="rId2" Type="http://schemas.openxmlformats.org/officeDocument/2006/relationships/image" Target="../media/image234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4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6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8.jpe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9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1.jpe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5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6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5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8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7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jpeg"/><Relationship Id="rId5" Type="http://schemas.openxmlformats.org/officeDocument/2006/relationships/image" Target="../media/image161.jpeg"/><Relationship Id="rId4" Type="http://schemas.openxmlformats.org/officeDocument/2006/relationships/image" Target="../media/image160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9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7.jpeg"/><Relationship Id="rId4" Type="http://schemas.openxmlformats.org/officeDocument/2006/relationships/image" Target="../media/image17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1.jpeg"/><Relationship Id="rId4" Type="http://schemas.openxmlformats.org/officeDocument/2006/relationships/image" Target="../media/image180.jpe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jpeg"/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6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9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2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jpeg"/><Relationship Id="rId2" Type="http://schemas.openxmlformats.org/officeDocument/2006/relationships/image" Target="../media/image19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6.jpeg"/><Relationship Id="rId4" Type="http://schemas.openxmlformats.org/officeDocument/2006/relationships/image" Target="../media/image195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jpeg"/><Relationship Id="rId2" Type="http://schemas.openxmlformats.org/officeDocument/2006/relationships/image" Target="../media/image19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0.jpeg"/><Relationship Id="rId4" Type="http://schemas.openxmlformats.org/officeDocument/2006/relationships/image" Target="../media/image199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jpeg"/><Relationship Id="rId2" Type="http://schemas.openxmlformats.org/officeDocument/2006/relationships/image" Target="../media/image20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4.jpeg"/><Relationship Id="rId4" Type="http://schemas.openxmlformats.org/officeDocument/2006/relationships/image" Target="../media/image203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jpeg"/><Relationship Id="rId2" Type="http://schemas.openxmlformats.org/officeDocument/2006/relationships/image" Target="../media/image20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084952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Ах, матрешка – русская краса!</a:t>
            </a:r>
            <a:endParaRPr lang="ru-RU" sz="8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3" name="Picture 1" descr="C:\Users\teacher\Desktop\where1-15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57290" y="1071546"/>
            <a:ext cx="6529564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teacher\Desktop\Седых\Проект Матрешка\Матрена\Разновидности и типы матрешки\Предметы обихода\#7781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2714644" cy="5089958"/>
          </a:xfrm>
          <a:prstGeom prst="rect">
            <a:avLst/>
          </a:prstGeom>
          <a:noFill/>
        </p:spPr>
      </p:pic>
      <p:pic>
        <p:nvPicPr>
          <p:cNvPr id="16387" name="Picture 3" descr="C:\Users\teacher\Desktop\Седых\Проект Матрешка\Матрена\Разновидности и типы матрешки\Предметы обихода\#778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85729"/>
            <a:ext cx="3309934" cy="4973176"/>
          </a:xfrm>
          <a:prstGeom prst="rect">
            <a:avLst/>
          </a:prstGeom>
          <a:noFill/>
        </p:spPr>
      </p:pic>
      <p:pic>
        <p:nvPicPr>
          <p:cNvPr id="16388" name="Picture 4" descr="C:\Users\teacher\Desktop\Седых\Проект Матрешка\Матрена\Разновидности и типы матрешки\Предметы обихода\#778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3071810"/>
            <a:ext cx="2857500" cy="3476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teacher\Desktop\Седых\Проект Матрешка\Матрена\Разновидности и типы матрешки\Предметы обихода\#7777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3214710" cy="4286280"/>
          </a:xfrm>
          <a:prstGeom prst="rect">
            <a:avLst/>
          </a:prstGeom>
          <a:noFill/>
        </p:spPr>
      </p:pic>
      <p:pic>
        <p:nvPicPr>
          <p:cNvPr id="15363" name="Picture 3" descr="C:\Users\teacher\Desktop\Седых\Проект Матрешка\Матрена\Разновидности и типы матрешки\Предметы обихода\#778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85728"/>
            <a:ext cx="3424248" cy="5085517"/>
          </a:xfrm>
          <a:prstGeom prst="rect">
            <a:avLst/>
          </a:prstGeom>
          <a:noFill/>
        </p:spPr>
      </p:pic>
      <p:pic>
        <p:nvPicPr>
          <p:cNvPr id="15364" name="Picture 4" descr="C:\Users\teacher\Desktop\Седых\Проект Матрешка\Матрена\Разновидности и типы матрешки\Предметы обихода\#778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4429132"/>
            <a:ext cx="2071687" cy="2071687"/>
          </a:xfrm>
          <a:prstGeom prst="rect">
            <a:avLst/>
          </a:prstGeom>
          <a:noFill/>
        </p:spPr>
      </p:pic>
      <p:pic>
        <p:nvPicPr>
          <p:cNvPr id="15365" name="Picture 5" descr="C:\Users\teacher\Desktop\Седых\Проект Матрешка\Матрена\Разновидности и типы матрешки\Предметы обихода\#7780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4214818"/>
            <a:ext cx="3162309" cy="23717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1" name="Picture 3" descr="C:\Users\teacher\Desktop\Седых\Проект Матрешка\Матрена\Разновидности и типы матрешки\Предметы обихода\#7791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89"/>
            <a:ext cx="3286148" cy="4373201"/>
          </a:xfrm>
          <a:prstGeom prst="rect">
            <a:avLst/>
          </a:prstGeom>
          <a:noFill/>
        </p:spPr>
      </p:pic>
      <p:pic>
        <p:nvPicPr>
          <p:cNvPr id="17412" name="Picture 4" descr="C:\Users\teacher\Desktop\Седых\Проект Матрешка\Матрена\Разновидности и типы матрешки\Предметы обихода\#779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012" y="214290"/>
            <a:ext cx="2813913" cy="5214974"/>
          </a:xfrm>
          <a:prstGeom prst="rect">
            <a:avLst/>
          </a:prstGeom>
          <a:noFill/>
        </p:spPr>
      </p:pic>
      <p:pic>
        <p:nvPicPr>
          <p:cNvPr id="17410" name="Picture 2" descr="C:\Users\teacher\Desktop\Седых\Проект Матрешка\Матрена\Разновидности и типы матрешки\Предметы обихода\#779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3" y="4143380"/>
            <a:ext cx="3456217" cy="2419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40" name="Picture 4" descr="C:\Users\teacher\Desktop\Седых\Проект Матрешка\Матрена\Разновидности и типы матрешки\Предметы обихода\#777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214686"/>
            <a:ext cx="2505075" cy="3333750"/>
          </a:xfrm>
          <a:prstGeom prst="rect">
            <a:avLst/>
          </a:prstGeom>
          <a:noFill/>
        </p:spPr>
      </p:pic>
      <p:pic>
        <p:nvPicPr>
          <p:cNvPr id="7" name="Picture 2" descr="C:\Users\teacher\Desktop\Седых\Проект Матрешка\Матрена\Разновидности и типы матрешки\Предметы обихода\#7796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496"/>
            <a:ext cx="2857500" cy="3810000"/>
          </a:xfrm>
          <a:prstGeom prst="rect">
            <a:avLst/>
          </a:prstGeom>
          <a:noFill/>
        </p:spPr>
      </p:pic>
      <p:pic>
        <p:nvPicPr>
          <p:cNvPr id="14339" name="Picture 3" descr="C:\Users\teacher\Desktop\Седых\Проект Матрешка\Матрена\Разновидности и типы матрешки\Предметы обихода\#766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214290"/>
            <a:ext cx="2841804" cy="3643338"/>
          </a:xfrm>
          <a:prstGeom prst="rect">
            <a:avLst/>
          </a:prstGeom>
          <a:noFill/>
        </p:spPr>
      </p:pic>
      <p:pic>
        <p:nvPicPr>
          <p:cNvPr id="14338" name="Picture 2" descr="C:\Users\teacher\Desktop\Седых\Проект Матрешка\Матрена\Разновидности и типы матрешки\Предметы обихода\#76588.JPG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446005" y="214290"/>
            <a:ext cx="2720359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237080"/>
          </a:xfrm>
        </p:spPr>
        <p:txBody>
          <a:bodyPr>
            <a:noAutofit/>
          </a:bodyPr>
          <a:lstStyle/>
          <a:p>
            <a:pPr algn="ctr"/>
            <a:r>
              <a:rPr lang="ru-RU" sz="11500" b="1" dirty="0" smtClean="0"/>
              <a:t>Музеи матрешки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0334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Московский музей матрешки</a:t>
            </a:r>
            <a:endParaRPr lang="ru-RU" sz="4400" b="1" dirty="0"/>
          </a:p>
        </p:txBody>
      </p:sp>
      <p:pic>
        <p:nvPicPr>
          <p:cNvPr id="1026" name="Picture 2" descr="C:\Users\teacher\Desktop\Музей матр\muzey_matreshki_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357298"/>
            <a:ext cx="7297984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teacher\Desktop\Музей матр\muzey_matreshki_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3929090" cy="2612845"/>
          </a:xfrm>
          <a:prstGeom prst="rect">
            <a:avLst/>
          </a:prstGeom>
          <a:noFill/>
        </p:spPr>
      </p:pic>
      <p:pic>
        <p:nvPicPr>
          <p:cNvPr id="2051" name="Picture 3" descr="C:\Users\teacher\Desktop\Музей матр\muzey_matreshki_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500042"/>
            <a:ext cx="3643338" cy="2726431"/>
          </a:xfrm>
          <a:prstGeom prst="rect">
            <a:avLst/>
          </a:prstGeom>
          <a:noFill/>
        </p:spPr>
      </p:pic>
      <p:pic>
        <p:nvPicPr>
          <p:cNvPr id="2052" name="Picture 4" descr="C:\Users\teacher\Desktop\Музей матр\muzey_matreshki_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3214686"/>
            <a:ext cx="4857784" cy="34004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725044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/>
              <a:t>Вознесенский</a:t>
            </a:r>
            <a:br>
              <a:rPr lang="ru-RU" sz="6000" b="1" dirty="0" smtClean="0"/>
            </a:br>
            <a:r>
              <a:rPr lang="ru-RU" sz="6000" b="1" dirty="0" smtClean="0"/>
              <a:t> </a:t>
            </a:r>
            <a:r>
              <a:rPr lang="ru-RU" sz="6000" b="1" smtClean="0"/>
              <a:t>музей 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> село </a:t>
            </a:r>
            <a:r>
              <a:rPr lang="ru-RU" sz="6000" b="1" dirty="0" err="1" smtClean="0"/>
              <a:t>Полхов-Майдан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28596" y="4714884"/>
            <a:ext cx="8229600" cy="107157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teacher\Desktop\DSC0932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7" y="642918"/>
            <a:ext cx="5155045" cy="3429024"/>
          </a:xfrm>
          <a:prstGeom prst="rect">
            <a:avLst/>
          </a:prstGeom>
          <a:noFill/>
        </p:spPr>
      </p:pic>
      <p:pic>
        <p:nvPicPr>
          <p:cNvPr id="1027" name="Picture 3" descr="C:\Users\teacher\Desktop\DSC096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3357562"/>
            <a:ext cx="4990383" cy="33178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teacher\Desktop\ros35_pre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8"/>
            <a:ext cx="2416960" cy="5643602"/>
          </a:xfrm>
          <a:prstGeom prst="rect">
            <a:avLst/>
          </a:prstGeom>
          <a:noFill/>
        </p:spPr>
      </p:pic>
      <p:pic>
        <p:nvPicPr>
          <p:cNvPr id="2051" name="Picture 3" descr="C:\Users\teacher\Desktop\ros36_previe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000108"/>
            <a:ext cx="5546951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428868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rgbClr val="FF0000"/>
                </a:solidFill>
              </a:rPr>
              <a:t>Второе рождение матрешки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6145" name="Picture 1" descr="C:\Users\teacher\Desktop\Седых\Проект Матрешка\Матрена\Второе рождение\#732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14546" y="2428868"/>
            <a:ext cx="4508850" cy="41481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teacher\Desktop\MG_16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642918"/>
            <a:ext cx="8229085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 smtClean="0"/>
              <a:t>Музей игрушки </a:t>
            </a:r>
            <a:br>
              <a:rPr lang="ru-RU" sz="5400" b="1" dirty="0" smtClean="0"/>
            </a:br>
            <a:r>
              <a:rPr lang="ru-RU" sz="5400" b="1" dirty="0" smtClean="0"/>
              <a:t>Сергиев Посад</a:t>
            </a:r>
            <a:endParaRPr lang="ru-RU" sz="5400" b="1" dirty="0"/>
          </a:p>
        </p:txBody>
      </p:sp>
      <p:pic>
        <p:nvPicPr>
          <p:cNvPr id="3074" name="Picture 2" descr="C:\Users\teacher\Desktop\Музей матр\15445061559_5399fb0977_o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397000" y="2123281"/>
            <a:ext cx="6350000" cy="401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teacher\Desktop\Музей матр\5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990600"/>
            <a:ext cx="7300938" cy="48672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Users\teacher\Desktop\Музей матр\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8453914" cy="5600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9" name="Picture 3" descr="C:\Users\teacher\Desktop\Музей матр\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3116"/>
            <a:ext cx="6572264" cy="4354125"/>
          </a:xfrm>
          <a:prstGeom prst="rect">
            <a:avLst/>
          </a:prstGeom>
          <a:noFill/>
        </p:spPr>
      </p:pic>
      <p:pic>
        <p:nvPicPr>
          <p:cNvPr id="24578" name="Picture 2" descr="C:\Users\teacher\Desktop\Музей матр\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85728"/>
            <a:ext cx="4895493" cy="3243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Users\teacher\Desktop\Музей матр\muzey_matreshki_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785794"/>
            <a:ext cx="7592448" cy="56816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Users\teacher\Desktop\Музей матр\muzey_matreshki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717550"/>
            <a:ext cx="7620000" cy="5422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69" name="Picture 1" descr="C:\Users\teacher\Desktop\default-1ude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347864" y="2924944"/>
            <a:ext cx="5212080" cy="3474720"/>
          </a:xfrm>
          <a:prstGeom prst="rect">
            <a:avLst/>
          </a:prstGeom>
          <a:noFill/>
        </p:spPr>
      </p:pic>
      <p:pic>
        <p:nvPicPr>
          <p:cNvPr id="25603" name="Picture 3" descr="E:\Матрехи\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76672"/>
            <a:ext cx="3312368" cy="4422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Users\teacher\Desktop\Музей матр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642918"/>
            <a:ext cx="8358214" cy="55373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teacher\Desktop\Музей матр\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14356"/>
            <a:ext cx="8286808" cy="54900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1" name="Picture 1" descr="C:\Users\teacher\Desktop\Седых\Проект Матрешка\Матрена\Второе рождение\#741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2530" y="1142984"/>
            <a:ext cx="6296452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teacher\Desktop\Музей матр\dsc_0390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642918"/>
            <a:ext cx="8320665" cy="55498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1500" b="1" dirty="0" smtClean="0">
                <a:solidFill>
                  <a:schemeClr val="tx2"/>
                </a:solidFill>
              </a:rPr>
              <a:t>Спасибо за внимание!</a:t>
            </a:r>
            <a:endParaRPr lang="ru-RU" sz="115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Users\teacher\Desktop\Седых\Проект Матрешка\Матрена\Второе рождение\#742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286124"/>
            <a:ext cx="4440248" cy="3330187"/>
          </a:xfrm>
          <a:prstGeom prst="rect">
            <a:avLst/>
          </a:prstGeom>
          <a:noFill/>
        </p:spPr>
      </p:pic>
      <p:pic>
        <p:nvPicPr>
          <p:cNvPr id="28675" name="Picture 3" descr="C:\Users\teacher\Desktop\Седых\Проект Матрешка\Матрена\Второе рождение\#741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788202"/>
            <a:ext cx="2967780" cy="2712632"/>
          </a:xfrm>
          <a:prstGeom prst="rect">
            <a:avLst/>
          </a:prstGeom>
          <a:noFill/>
        </p:spPr>
      </p:pic>
      <p:pic>
        <p:nvPicPr>
          <p:cNvPr id="28677" name="Picture 5" descr="C:\Users\teacher\Desktop\Седых\Проект Матрешка\Матрена\Второе рождение\#743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5211" y="428604"/>
            <a:ext cx="5503069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dirty="0" smtClean="0"/>
              <a:t>А знаете ли вы?</a:t>
            </a:r>
            <a:endParaRPr lang="ru-RU" sz="8000" b="1" dirty="0"/>
          </a:p>
        </p:txBody>
      </p:sp>
      <p:pic>
        <p:nvPicPr>
          <p:cNvPr id="20482" name="Picture 2" descr="C:\Users\teacher\Desktop\Музей матр\Без назва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785926"/>
            <a:ext cx="6143668" cy="46018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teacher\Desktop\Музей матр\Без названия (2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857232"/>
            <a:ext cx="7572428" cy="5039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1" name="Picture 3" descr="C:\Users\teacher\Desktop\Музей матр\Без названия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2928934"/>
            <a:ext cx="4673297" cy="3500462"/>
          </a:xfrm>
          <a:prstGeom prst="rect">
            <a:avLst/>
          </a:prstGeom>
          <a:noFill/>
        </p:spPr>
      </p:pic>
      <p:pic>
        <p:nvPicPr>
          <p:cNvPr id="22530" name="Picture 2" descr="C:\Users\teacher\Desktop\Музей матр\32572062.8p0hqahenr.W665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5" y="428604"/>
            <a:ext cx="5351877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teacher\Desktop\Музей матр\0_dfd43_c9c3c19c_ori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928670"/>
            <a:ext cx="7785357" cy="5181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C:\Users\teacher\Desktop\Седых\Проект Матрешка\Матрена\Второе рождение\#744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19" y="3786190"/>
            <a:ext cx="3676659" cy="2757494"/>
          </a:xfrm>
          <a:prstGeom prst="rect">
            <a:avLst/>
          </a:prstGeom>
          <a:noFill/>
        </p:spPr>
      </p:pic>
      <p:pic>
        <p:nvPicPr>
          <p:cNvPr id="29699" name="Picture 3" descr="C:\Users\teacher\Desktop\Седых\Проект Матрешка\Матрена\Второе рождение\#742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000504"/>
            <a:ext cx="3722844" cy="2571744"/>
          </a:xfrm>
          <a:prstGeom prst="rect">
            <a:avLst/>
          </a:prstGeom>
          <a:noFill/>
        </p:spPr>
      </p:pic>
      <p:pic>
        <p:nvPicPr>
          <p:cNvPr id="29700" name="Picture 4" descr="C:\Users\teacher\Desktop\Седых\Проект Матрешка\Матрена\Второе рождение\#744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7166"/>
            <a:ext cx="3619525" cy="2714644"/>
          </a:xfrm>
          <a:prstGeom prst="rect">
            <a:avLst/>
          </a:prstGeom>
          <a:noFill/>
        </p:spPr>
      </p:pic>
      <p:pic>
        <p:nvPicPr>
          <p:cNvPr id="29701" name="Picture 5" descr="C:\Users\teacher\Desktop\Седых\Проект Матрешка\Матрена\Второе рождение\#744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40156" y="357166"/>
            <a:ext cx="4667282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Users\teacher\Desktop\Седых\Проект Матрешка\Матрена\Второе рождение\#743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18291"/>
            <a:ext cx="3286148" cy="2840171"/>
          </a:xfrm>
          <a:prstGeom prst="rect">
            <a:avLst/>
          </a:prstGeom>
          <a:noFill/>
        </p:spPr>
      </p:pic>
      <p:pic>
        <p:nvPicPr>
          <p:cNvPr id="30723" name="Picture 3" descr="C:\Users\teacher\Desktop\Седых\Проект Матрешка\Матрена\Второе рождение\#743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285860"/>
            <a:ext cx="4214842" cy="4214842"/>
          </a:xfrm>
          <a:prstGeom prst="rect">
            <a:avLst/>
          </a:prstGeom>
          <a:noFill/>
        </p:spPr>
      </p:pic>
      <p:pic>
        <p:nvPicPr>
          <p:cNvPr id="30724" name="Picture 4" descr="C:\Users\teacher\Desktop\Седых\Проект Матрешка\Матрена\Второе рождение\#744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7" y="3429000"/>
            <a:ext cx="3748547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teacher\Desktop\Седых\Проект Матрешка\Матрена\фукурума\#752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571480"/>
            <a:ext cx="6624493" cy="5723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teacher\Desktop\Седых\Проект Матрешка\Матрена\Второе рождение\#741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500042"/>
            <a:ext cx="2675178" cy="3643338"/>
          </a:xfrm>
          <a:prstGeom prst="rect">
            <a:avLst/>
          </a:prstGeom>
          <a:noFill/>
        </p:spPr>
      </p:pic>
      <p:pic>
        <p:nvPicPr>
          <p:cNvPr id="27651" name="Picture 3" descr="C:\Users\teacher\Desktop\Седых\Проект Матрешка\Матрена\Второе рождение\#741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3333750" cy="4448175"/>
          </a:xfrm>
          <a:prstGeom prst="rect">
            <a:avLst/>
          </a:prstGeom>
          <a:noFill/>
        </p:spPr>
      </p:pic>
      <p:pic>
        <p:nvPicPr>
          <p:cNvPr id="27652" name="Picture 4" descr="C:\Users\teacher\Desktop\Седых\Проект Матрешка\Матрена\Второе рождение\#741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2428868"/>
            <a:ext cx="3069633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C:\Users\teacher\Desktop\Седых\Проект Матрешка\Матрена\Разновидности и типы матрешки\Портретная\#783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85786" y="500042"/>
            <a:ext cx="7715304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E:\Матрехи\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764704"/>
            <a:ext cx="7509206" cy="5631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9" name="Picture 5" descr="H:\Матрехи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714752"/>
            <a:ext cx="4261677" cy="2705107"/>
          </a:xfrm>
          <a:prstGeom prst="rect">
            <a:avLst/>
          </a:prstGeom>
          <a:noFill/>
        </p:spPr>
      </p:pic>
      <p:pic>
        <p:nvPicPr>
          <p:cNvPr id="1030" name="Picture 6" descr="H:\Матрехи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428604"/>
            <a:ext cx="5072098" cy="3082004"/>
          </a:xfrm>
          <a:prstGeom prst="rect">
            <a:avLst/>
          </a:prstGeom>
          <a:noFill/>
        </p:spPr>
      </p:pic>
      <p:pic>
        <p:nvPicPr>
          <p:cNvPr id="1031" name="Picture 7" descr="H:\Матрехи\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3434715"/>
            <a:ext cx="3190884" cy="29994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E:\Матрехи\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412776"/>
            <a:ext cx="5249430" cy="36029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357298"/>
            <a:ext cx="7429552" cy="3357586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</a:rPr>
              <a:t>Разновидности и типы современных матрешек</a:t>
            </a:r>
            <a:endParaRPr lang="ru-RU" sz="6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2500306"/>
            <a:ext cx="5000660" cy="2786082"/>
          </a:xfrm>
        </p:spPr>
        <p:txBody>
          <a:bodyPr/>
          <a:lstStyle/>
          <a:p>
            <a:pPr algn="ctr"/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/>
              <a:t>Храмы</a:t>
            </a:r>
            <a:endParaRPr lang="ru-RU" sz="8000" b="1" dirty="0"/>
          </a:p>
        </p:txBody>
      </p:sp>
      <p:pic>
        <p:nvPicPr>
          <p:cNvPr id="31746" name="Picture 2" descr="C:\Users\teacher\Desktop\Седых\Проект Матрешка\Матрена\Разновидности и типы матрешки\Храмы\#737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1818270"/>
            <a:ext cx="3071834" cy="4207867"/>
          </a:xfrm>
          <a:prstGeom prst="rect">
            <a:avLst/>
          </a:prstGeom>
          <a:noFill/>
        </p:spPr>
      </p:pic>
      <p:pic>
        <p:nvPicPr>
          <p:cNvPr id="31747" name="Picture 3" descr="C:\Users\teacher\Desktop\Седых\Проект Матрешка\Матрена\Разновидности и типы матрешки\Храмы\#793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599" y="2071678"/>
            <a:ext cx="4953035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2770" name="Picture 2" descr="C:\Users\teacher\Desktop\Седых\Проект Матрешка\Матрена\Разновидности и типы матрешки\Храмы\#737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4286250" cy="3581400"/>
          </a:xfrm>
          <a:prstGeom prst="rect">
            <a:avLst/>
          </a:prstGeom>
          <a:noFill/>
        </p:spPr>
      </p:pic>
      <p:pic>
        <p:nvPicPr>
          <p:cNvPr id="32771" name="Picture 3" descr="C:\Users\teacher\Desktop\Седых\Проект Матрешка\Матрена\Разновидности и типы матрешки\Храмы\#792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524128"/>
            <a:ext cx="4333872" cy="4333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C:\Users\teacher\Desktop\Седых\Проект Матрешка\Матрена\Разновидности и типы матрешки\Храмы\Храмы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4881570" cy="3254380"/>
          </a:xfrm>
          <a:prstGeom prst="rect">
            <a:avLst/>
          </a:prstGeom>
          <a:noFill/>
        </p:spPr>
      </p:pic>
      <p:pic>
        <p:nvPicPr>
          <p:cNvPr id="33795" name="Picture 3" descr="C:\Users\teacher\Desktop\Седых\Проект Матрешка\Матрена\Разновидности и типы матрешки\Храмы\#793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00438"/>
            <a:ext cx="4148179" cy="31111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C:\Users\teacher\Desktop\Седых\Проект Матрешка\Матрена\Разновидности и типы матрешки\Храмы\храмы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786058"/>
            <a:ext cx="5679321" cy="3786214"/>
          </a:xfrm>
          <a:prstGeom prst="rect">
            <a:avLst/>
          </a:prstGeom>
          <a:noFill/>
        </p:spPr>
      </p:pic>
      <p:pic>
        <p:nvPicPr>
          <p:cNvPr id="34819" name="Picture 3" descr="C:\Users\teacher\Desktop\Седых\Проект Матрешка\Матрена\Разновидности и типы матрешки\Храмы\#793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85728"/>
            <a:ext cx="4857784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Фукуруджи</a:t>
            </a:r>
            <a:r>
              <a:rPr lang="ru-RU" dirty="0" smtClean="0"/>
              <a:t> (</a:t>
            </a:r>
            <a:r>
              <a:rPr lang="ru-RU" dirty="0" err="1" smtClean="0"/>
              <a:t>Фукурума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teacher\Desktop\Седых\Проект Матрешка\Матрена\фукурума\фукурума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18" y="2039742"/>
            <a:ext cx="4405358" cy="4532529"/>
          </a:xfrm>
          <a:prstGeom prst="rect">
            <a:avLst/>
          </a:prstGeom>
          <a:noFill/>
        </p:spPr>
      </p:pic>
      <p:pic>
        <p:nvPicPr>
          <p:cNvPr id="5" name="Рисунок 4" descr="Фигурка Фукурумы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071678"/>
            <a:ext cx="292895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C:\Users\teacher\Desktop\Седых\Проект Матрешка\Матрена\Разновидности и типы матрешки\Храмы\Храмы-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428868"/>
            <a:ext cx="6167454" cy="4111636"/>
          </a:xfrm>
          <a:prstGeom prst="rect">
            <a:avLst/>
          </a:prstGeom>
          <a:noFill/>
        </p:spPr>
      </p:pic>
      <p:pic>
        <p:nvPicPr>
          <p:cNvPr id="35843" name="Picture 3" descr="C:\Users\teacher\Desktop\Седых\Проект Матрешка\Матрена\Разновидности и типы матрешки\Храмы\храмы-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9968" y="285728"/>
            <a:ext cx="5143536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716800"/>
          </a:xfrm>
        </p:spPr>
        <p:txBody>
          <a:bodyPr>
            <a:noAutofit/>
          </a:bodyPr>
          <a:lstStyle/>
          <a:p>
            <a:pPr algn="ctr"/>
            <a:r>
              <a:rPr lang="ru-RU" sz="8800" b="1" dirty="0" smtClean="0"/>
              <a:t>Галерея сказок</a:t>
            </a:r>
            <a:endParaRPr lang="ru-RU" sz="8800" b="1" dirty="0"/>
          </a:p>
        </p:txBody>
      </p:sp>
      <p:pic>
        <p:nvPicPr>
          <p:cNvPr id="19458" name="Picture 2" descr="C:\Users\teacher\Desktop\Седых\Проект Матрешка\Матрена\Разновидности и типы матрешки\Сказки\#766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500306"/>
            <a:ext cx="6021646" cy="40044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E:\Матрехи\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60648"/>
            <a:ext cx="4752528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E:\Матрехи\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673100"/>
            <a:ext cx="7620000" cy="551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E:\Матрехи\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5544616" cy="4158462"/>
          </a:xfrm>
          <a:prstGeom prst="rect">
            <a:avLst/>
          </a:prstGeom>
          <a:noFill/>
        </p:spPr>
      </p:pic>
      <p:pic>
        <p:nvPicPr>
          <p:cNvPr id="3074" name="Picture 2" descr="E:\Матрехи\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645024"/>
            <a:ext cx="5832648" cy="3037837"/>
          </a:xfrm>
          <a:prstGeom prst="rect">
            <a:avLst/>
          </a:prstGeom>
          <a:noFill/>
        </p:spPr>
      </p:pic>
      <p:pic>
        <p:nvPicPr>
          <p:cNvPr id="3076" name="Picture 4" descr="E:\Матрехи\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124744"/>
            <a:ext cx="2952328" cy="2981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teacher\Desktop\Седых\Проект Матрешка\Матрена\Разновидности и типы матрешки\Сказки\#782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339682"/>
            <a:ext cx="4214842" cy="3161132"/>
          </a:xfrm>
          <a:prstGeom prst="rect">
            <a:avLst/>
          </a:prstGeom>
          <a:noFill/>
        </p:spPr>
      </p:pic>
      <p:pic>
        <p:nvPicPr>
          <p:cNvPr id="2050" name="Picture 2" descr="E:\Матрехи\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500042"/>
            <a:ext cx="5357850" cy="4018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E:\Матрехи\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068960"/>
            <a:ext cx="4857743" cy="3334097"/>
          </a:xfrm>
          <a:prstGeom prst="rect">
            <a:avLst/>
          </a:prstGeom>
          <a:noFill/>
        </p:spPr>
      </p:pic>
      <p:pic>
        <p:nvPicPr>
          <p:cNvPr id="5123" name="Picture 3" descr="E:\Матрехи\5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32655"/>
            <a:ext cx="4464496" cy="3344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E:\Матрехи\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7632848" cy="57481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E:\Матрехи\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492896"/>
            <a:ext cx="5121920" cy="3836496"/>
          </a:xfrm>
          <a:prstGeom prst="rect">
            <a:avLst/>
          </a:prstGeom>
          <a:noFill/>
        </p:spPr>
      </p:pic>
      <p:pic>
        <p:nvPicPr>
          <p:cNvPr id="7171" name="Picture 3" descr="E:\Матрехи\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548679"/>
            <a:ext cx="3849216" cy="40801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E:\Матрехи\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52736"/>
            <a:ext cx="7809111" cy="5101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gorod.tomsk.ru/uploads/28460/1236135961/ff6940d1690b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786182" y="642918"/>
            <a:ext cx="4357718" cy="5103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8596" y="2214554"/>
            <a:ext cx="321471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22222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Са́вва</a:t>
            </a:r>
            <a:r>
              <a:rPr lang="ru-RU" sz="2800" b="1" dirty="0" smtClean="0">
                <a:solidFill>
                  <a:srgbClr val="22222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22222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Ива́нович</a:t>
            </a:r>
            <a:r>
              <a:rPr lang="ru-RU" sz="2800" b="1" dirty="0" smtClean="0">
                <a:solidFill>
                  <a:srgbClr val="22222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22222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Ма́монтов</a:t>
            </a:r>
            <a:r>
              <a:rPr lang="ru-RU" sz="2800" dirty="0" smtClean="0">
                <a:solidFill>
                  <a:srgbClr val="222222"/>
                </a:solidFill>
                <a:ea typeface="Calibri" pitchFamily="34" charset="0"/>
                <a:cs typeface="Arial" pitchFamily="34" charset="0"/>
              </a:rPr>
              <a:t> </a:t>
            </a:r>
            <a:r>
              <a:rPr lang="ru-RU" sz="2800" dirty="0" smtClean="0">
                <a:solidFill>
                  <a:srgbClr val="22222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)</a:t>
            </a:r>
            <a:r>
              <a:rPr lang="ru-RU" sz="2800" dirty="0" smtClean="0">
                <a:solidFill>
                  <a:srgbClr val="222222"/>
                </a:solidFill>
                <a:ea typeface="Calibri" pitchFamily="34" charset="0"/>
                <a:cs typeface="Arial" pitchFamily="34" charset="0"/>
              </a:rPr>
              <a:t> —</a:t>
            </a:r>
            <a:r>
              <a:rPr lang="ru-RU" sz="2800" dirty="0" smtClean="0">
                <a:solidFill>
                  <a:srgbClr val="22222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русский предприниматель и</a:t>
            </a:r>
            <a:r>
              <a:rPr lang="ru-RU" sz="2800" dirty="0" smtClean="0">
                <a:solidFill>
                  <a:srgbClr val="222222"/>
                </a:solidFill>
                <a:ea typeface="Calibri" pitchFamily="34" charset="0"/>
                <a:cs typeface="Arial" pitchFamily="34" charset="0"/>
              </a:rPr>
              <a:t> </a:t>
            </a:r>
            <a:r>
              <a:rPr lang="ru-RU" sz="2800" u="sng" dirty="0" smtClean="0">
                <a:solidFill>
                  <a:srgbClr val="22222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меценат.</a:t>
            </a:r>
            <a:endParaRPr lang="ru-RU" sz="28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E:\Матрехи\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571500"/>
            <a:ext cx="5715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E:\Матрехи\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04664"/>
            <a:ext cx="6120680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7" name="Picture 3" descr="E:\Матрехи\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 descr="E:\Матрехи\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717032"/>
            <a:ext cx="5187227" cy="2736304"/>
          </a:xfrm>
          <a:prstGeom prst="rect">
            <a:avLst/>
          </a:prstGeom>
          <a:noFill/>
        </p:spPr>
      </p:pic>
      <p:pic>
        <p:nvPicPr>
          <p:cNvPr id="12290" name="Picture 2" descr="E:\Матрехи\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88640"/>
            <a:ext cx="4536504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teacher\Desktop\Седых\Проект Матрешка\Матрена\Разновидности и типы матрешки\Сказки\#744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7" y="3214686"/>
            <a:ext cx="4000527" cy="3000396"/>
          </a:xfrm>
          <a:prstGeom prst="rect">
            <a:avLst/>
          </a:prstGeom>
          <a:noFill/>
        </p:spPr>
      </p:pic>
      <p:pic>
        <p:nvPicPr>
          <p:cNvPr id="1028" name="Picture 4" descr="C:\Users\teacher\Desktop\Седых\Проект Матрешка\Матрена\Разновидности и типы матрешки\Сказки\#74792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41311" y="357166"/>
            <a:ext cx="4869317" cy="2714644"/>
          </a:xfrm>
          <a:prstGeom prst="rect">
            <a:avLst/>
          </a:prstGeom>
          <a:noFill/>
        </p:spPr>
      </p:pic>
      <p:pic>
        <p:nvPicPr>
          <p:cNvPr id="1029" name="Picture 5" descr="C:\Users\teacher\Desktop\Седых\Проект Матрешка\Матрена\Разновидности и типы матрешки\Сказки\#7628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357430"/>
            <a:ext cx="3962400" cy="3962400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teacher\Desktop\Седых\Проект Матрешка\Матрена\Разновидности и типы матрешки\Сказки\#763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85728"/>
            <a:ext cx="4214874" cy="3161156"/>
          </a:xfrm>
          <a:prstGeom prst="rect">
            <a:avLst/>
          </a:prstGeom>
          <a:noFill/>
        </p:spPr>
      </p:pic>
      <p:pic>
        <p:nvPicPr>
          <p:cNvPr id="2051" name="Picture 3" descr="C:\Users\teacher\Desktop\Седых\Проект Матрешка\Матрена\Разновидности и типы матрешки\Сказки\#766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3" y="3143248"/>
            <a:ext cx="4111747" cy="3467573"/>
          </a:xfrm>
          <a:prstGeom prst="rect">
            <a:avLst/>
          </a:prstGeom>
          <a:noFill/>
        </p:spPr>
      </p:pic>
      <p:pic>
        <p:nvPicPr>
          <p:cNvPr id="2052" name="Picture 4" descr="C:\Users\teacher\Desktop\Седых\Проект Матрешка\Матрена\Разновидности и типы матрешки\Сказки\#7803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85728"/>
            <a:ext cx="4327022" cy="2813408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C:\Users\teacher\Desktop\Седых\Проект Матрешка\Матрена\Разновидности и типы матрешки\Сказки\#780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85728"/>
            <a:ext cx="4381562" cy="3286172"/>
          </a:xfrm>
          <a:prstGeom prst="rect">
            <a:avLst/>
          </a:prstGeom>
          <a:noFill/>
        </p:spPr>
      </p:pic>
      <p:pic>
        <p:nvPicPr>
          <p:cNvPr id="3074" name="Picture 2" descr="C:\Users\teacher\Desktop\Седых\Проект Матрешка\Матрена\Разновидности и типы матрешки\Сказки\#7667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4028732" cy="3286148"/>
          </a:xfrm>
          <a:prstGeom prst="rect">
            <a:avLst/>
          </a:prstGeom>
          <a:noFill/>
        </p:spPr>
      </p:pic>
      <p:pic>
        <p:nvPicPr>
          <p:cNvPr id="7" name="Picture 2" descr="C:\Users\teacher\Desktop\Седых\Проект Матрешка\Матрена\Разновидности и типы матрешки\Сказки\#7398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3714752"/>
            <a:ext cx="3886219" cy="29146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teacher\Desktop\Седых\Проект Матрешка\Матрена\Разновидности и типы матрешки\Сказки\#767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3500438"/>
            <a:ext cx="3786214" cy="3111280"/>
          </a:xfrm>
          <a:prstGeom prst="rect">
            <a:avLst/>
          </a:prstGeom>
          <a:noFill/>
        </p:spPr>
      </p:pic>
      <p:pic>
        <p:nvPicPr>
          <p:cNvPr id="4099" name="Picture 3" descr="C:\Users\teacher\Desktop\Седых\Проект Матрешка\Матрена\Разновидности и типы матрешки\Сказки\#767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069946"/>
            <a:ext cx="4071966" cy="3505432"/>
          </a:xfrm>
          <a:prstGeom prst="rect">
            <a:avLst/>
          </a:prstGeom>
          <a:noFill/>
        </p:spPr>
      </p:pic>
      <p:pic>
        <p:nvPicPr>
          <p:cNvPr id="4100" name="Picture 4" descr="C:\Users\teacher\Desktop\Седых\Проект Матрешка\Матрена\Разновидности и типы матрешки\Сказки\#780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14289"/>
            <a:ext cx="4143404" cy="2762269"/>
          </a:xfrm>
          <a:prstGeom prst="rect">
            <a:avLst/>
          </a:prstGeom>
          <a:noFill/>
        </p:spPr>
      </p:pic>
      <p:pic>
        <p:nvPicPr>
          <p:cNvPr id="4101" name="Picture 5" descr="C:\Users\teacher\Desktop\Седых\Проект Матрешка\Матрена\Разновидности и типы матрешки\Сказки\#7805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1"/>
            <a:ext cx="3467101" cy="34770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teacher\Desktop\Седых\Проект Матрешка\Матрена\Разновидности и типы матрешки\Сказки\#7810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365072"/>
            <a:ext cx="3321254" cy="5167481"/>
          </a:xfrm>
          <a:prstGeom prst="rect">
            <a:avLst/>
          </a:prstGeom>
          <a:noFill/>
        </p:spPr>
      </p:pic>
      <p:pic>
        <p:nvPicPr>
          <p:cNvPr id="5123" name="Picture 3" descr="C:\Users\teacher\Desktop\Седых\Проект Матрешка\Матрена\Разновидности и типы матрешки\Сказки\#782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7166"/>
            <a:ext cx="5397500" cy="4114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 descr="C:\Users\teacher\Desktop\Седых\Проект Матрешка\Матрена\Разновидности и типы матрешки\Сказки\#766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30" y="1928802"/>
            <a:ext cx="4643470" cy="4643470"/>
          </a:xfrm>
          <a:prstGeom prst="rect">
            <a:avLst/>
          </a:prstGeom>
          <a:noFill/>
        </p:spPr>
      </p:pic>
      <p:pic>
        <p:nvPicPr>
          <p:cNvPr id="7170" name="Picture 2" descr="C:\Users\teacher\Desktop\Седых\Проект Матрешка\Матрена\Разновидности и типы матрешки\Сказки\#7824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19" y="357166"/>
            <a:ext cx="5107341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teacher\Desktop\Седых\Проект Матрешка\Матрена\фукурума\фукурума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857232"/>
            <a:ext cx="7773041" cy="5043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2143140"/>
          </a:xfrm>
        </p:spPr>
        <p:txBody>
          <a:bodyPr>
            <a:noAutofit/>
          </a:bodyPr>
          <a:lstStyle/>
          <a:p>
            <a:pPr algn="r"/>
            <a:r>
              <a:rPr lang="ru-RU" sz="7200" b="1" dirty="0" smtClean="0"/>
              <a:t>Портретная матрешка</a:t>
            </a:r>
            <a:endParaRPr lang="ru-RU" sz="7200" b="1" dirty="0"/>
          </a:p>
        </p:txBody>
      </p:sp>
      <p:pic>
        <p:nvPicPr>
          <p:cNvPr id="36866" name="Picture 2" descr="C:\Users\teacher\Desktop\Седых\Проект Матрешка\Матрена\Разновидности и типы матрешки\Портретная\#783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286380" y="2357430"/>
            <a:ext cx="3619525" cy="2714644"/>
          </a:xfrm>
          <a:prstGeom prst="rect">
            <a:avLst/>
          </a:prstGeom>
          <a:noFill/>
        </p:spPr>
      </p:pic>
      <p:pic>
        <p:nvPicPr>
          <p:cNvPr id="36867" name="Picture 3" descr="C:\Users\teacher\Desktop\Седых\Проект Матрешка\Матрена\Разновидности и типы матрешки\Портретная\#783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736"/>
            <a:ext cx="3143272" cy="2357454"/>
          </a:xfrm>
          <a:prstGeom prst="rect">
            <a:avLst/>
          </a:prstGeom>
          <a:noFill/>
        </p:spPr>
      </p:pic>
      <p:pic>
        <p:nvPicPr>
          <p:cNvPr id="36868" name="Picture 4" descr="C:\Users\teacher\Desktop\Седых\Проект Матрешка\Матрена\Разновидности и типы матрешки\Портретная\#783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3929066"/>
            <a:ext cx="3643338" cy="2732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7890" name="Picture 2" descr="C:\Users\teacher\Desktop\Седых\Проект Матрешка\Матрена\Разновидности и типы матрешки\Портретная\#782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33" y="3004514"/>
            <a:ext cx="4500595" cy="3534400"/>
          </a:xfrm>
          <a:prstGeom prst="rect">
            <a:avLst/>
          </a:prstGeom>
          <a:noFill/>
        </p:spPr>
      </p:pic>
      <p:pic>
        <p:nvPicPr>
          <p:cNvPr id="4" name="Picture 2" descr="C:\Users\teacher\Desktop\Седых\Проект Матрешка\Матрена\Разновидности и типы матрешки\Портретная\#7827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209669" y="357166"/>
            <a:ext cx="4434297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C:\Users\teacher\Desktop\Седых\Проект Матрешка\Матрена\Разновидности и типы матрешки\Портретная\#783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8597" y="2928935"/>
            <a:ext cx="4857784" cy="3643338"/>
          </a:xfrm>
          <a:prstGeom prst="rect">
            <a:avLst/>
          </a:prstGeom>
          <a:noFill/>
        </p:spPr>
      </p:pic>
      <p:pic>
        <p:nvPicPr>
          <p:cNvPr id="4" name="Picture 2" descr="C:\Users\teacher\Desktop\Седых\Проект Матрешка\Матрена\Разновидности и типы матрешки\Портретная\#78294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594184" y="214290"/>
            <a:ext cx="4306690" cy="3857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2" name="Picture 4" descr="C:\Users\КОМП\Desktop\VQUH11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708920"/>
            <a:ext cx="3071716" cy="3946302"/>
          </a:xfrm>
          <a:prstGeom prst="rect">
            <a:avLst/>
          </a:prstGeom>
          <a:noFill/>
        </p:spPr>
      </p:pic>
      <p:pic>
        <p:nvPicPr>
          <p:cNvPr id="22530" name="Picture 2" descr="C:\Users\КОМП\Desktop\REFZ08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7"/>
            <a:ext cx="3024336" cy="3877030"/>
          </a:xfrm>
          <a:prstGeom prst="rect">
            <a:avLst/>
          </a:prstGeom>
          <a:noFill/>
        </p:spPr>
      </p:pic>
      <p:pic>
        <p:nvPicPr>
          <p:cNvPr id="22531" name="Picture 3" descr="C:\Users\КОМП\Desktop\DLOQ9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39758"/>
            <a:ext cx="2952328" cy="3809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C:\Users\КОМП\Desktop\KIFI65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2046" y="2420888"/>
            <a:ext cx="3077507" cy="4009307"/>
          </a:xfrm>
          <a:prstGeom prst="rect">
            <a:avLst/>
          </a:prstGeom>
          <a:noFill/>
        </p:spPr>
      </p:pic>
      <p:pic>
        <p:nvPicPr>
          <p:cNvPr id="21507" name="Picture 3" descr="C:\Users\КОМП\Desktop\AUWB95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2399448"/>
            <a:ext cx="3096343" cy="4068251"/>
          </a:xfrm>
          <a:prstGeom prst="rect">
            <a:avLst/>
          </a:prstGeom>
          <a:noFill/>
        </p:spPr>
      </p:pic>
      <p:pic>
        <p:nvPicPr>
          <p:cNvPr id="21508" name="Picture 4" descr="C:\Users\КОМП\Desktop\XAKF71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88640"/>
            <a:ext cx="2664296" cy="3426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5" name="Picture 3" descr="E:\Матрехи\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708920"/>
            <a:ext cx="6867904" cy="3865612"/>
          </a:xfrm>
          <a:prstGeom prst="rect">
            <a:avLst/>
          </a:prstGeom>
          <a:noFill/>
        </p:spPr>
      </p:pic>
      <p:pic>
        <p:nvPicPr>
          <p:cNvPr id="23554" name="Picture 2" descr="E:\Матрехи\3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8755" y="260648"/>
            <a:ext cx="4329771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 smtClean="0"/>
              <a:t>Семья, Национальная семья</a:t>
            </a:r>
            <a:endParaRPr lang="ru-RU" sz="6000" b="1" dirty="0"/>
          </a:p>
        </p:txBody>
      </p:sp>
      <p:pic>
        <p:nvPicPr>
          <p:cNvPr id="43011" name="Picture 3" descr="C:\Users\teacher\Desktop\Седых\Проект Матрешка\Матрена\Разновидности и типы матрешки\Семейка\#79420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80516" y="1935163"/>
            <a:ext cx="6782967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teacher\Desktop\Седых\Проект Матрешка\Матрена\Разновидности и типы матрешки\Семейка\#793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71472" y="2714620"/>
            <a:ext cx="4714908" cy="3536181"/>
          </a:xfrm>
          <a:prstGeom prst="rect">
            <a:avLst/>
          </a:prstGeom>
          <a:noFill/>
        </p:spPr>
      </p:pic>
      <p:pic>
        <p:nvPicPr>
          <p:cNvPr id="4" name="Picture 2" descr="C:\Users\teacher\Desktop\Седых\Проект Матрешка\Матрена\Разновидности и типы матрешки\Семейка\#768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428604"/>
            <a:ext cx="4246582" cy="3729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C:\Users\teacher\Desktop\Седых\Проект Матрешка\Матрена\Разновидности и типы матрешки\Семейка\#739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4282" y="2214554"/>
            <a:ext cx="4345761" cy="4389437"/>
          </a:xfrm>
          <a:prstGeom prst="rect">
            <a:avLst/>
          </a:prstGeom>
          <a:noFill/>
        </p:spPr>
      </p:pic>
      <p:pic>
        <p:nvPicPr>
          <p:cNvPr id="4" name="Picture 2" descr="C:\Users\teacher\Desktop\Седых\Проект Матрешка\Матрена\Разновидности и типы матрешки\Семейка\#767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85728"/>
            <a:ext cx="5152297" cy="34520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teacher\Desktop\Седых\Проект Матрешка\Матрена\Разновидности и типы матрешки\Семейка\#76763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85720" y="3000372"/>
            <a:ext cx="4818506" cy="3616323"/>
          </a:xfrm>
          <a:prstGeom prst="rect">
            <a:avLst/>
          </a:prstGeom>
          <a:noFill/>
        </p:spPr>
      </p:pic>
      <p:pic>
        <p:nvPicPr>
          <p:cNvPr id="48130" name="Picture 2" descr="C:\Users\teacher\Desktop\Седых\Проект Матрешка\Матрена\Разновидности и типы матрешки\Семейка\#768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185665" y="285729"/>
            <a:ext cx="4667282" cy="35004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teacher\Desktop\Седых\Проект Матрешка\Матрена\фукурума\фукурума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1301750"/>
            <a:ext cx="8128000" cy="425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C:\Users\teacher\Desktop\Седых\Проект Матрешка\Матрена\Разновидности и типы матрешки\Семейка\#793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8596" y="857232"/>
            <a:ext cx="8268287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0179" name="Picture 3" descr="C:\Users\teacher\Desktop\Седых\Проект Матрешка\Матрена\Разновидности и типы матрешки\Семейка\Семейка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158" y="4000504"/>
            <a:ext cx="3810000" cy="2540000"/>
          </a:xfrm>
          <a:prstGeom prst="rect">
            <a:avLst/>
          </a:prstGeom>
          <a:noFill/>
        </p:spPr>
      </p:pic>
      <p:pic>
        <p:nvPicPr>
          <p:cNvPr id="4" name="Picture 2" descr="C:\Users\teacher\Desktop\Седых\Проект Матрешка\Матрена\Разновидности и типы матрешки\Семейка\семейка-2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71736" y="2357430"/>
            <a:ext cx="4024314" cy="2682876"/>
          </a:xfrm>
          <a:prstGeom prst="rect">
            <a:avLst/>
          </a:prstGeom>
          <a:noFill/>
        </p:spPr>
      </p:pic>
      <p:pic>
        <p:nvPicPr>
          <p:cNvPr id="5" name="Picture 2" descr="C:\Users\teacher\Desktop\Седых\Проект Матрешка\Матрена\Разновидности и типы матрешки\Семейка\семейка-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4810100" y="285728"/>
            <a:ext cx="4071966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1" name="Picture 3" descr="C:\Users\teacher\Desktop\Седых\Проект Матрешка\Матрена\Разновидности и типы матрешки\Нац. семейка\#757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643314"/>
            <a:ext cx="5000660" cy="3000396"/>
          </a:xfrm>
          <a:prstGeom prst="rect">
            <a:avLst/>
          </a:prstGeom>
          <a:noFill/>
        </p:spPr>
      </p:pic>
      <p:pic>
        <p:nvPicPr>
          <p:cNvPr id="53250" name="Picture 2" descr="C:\Users\teacher\Desktop\Седых\Проект Матрешка\Матрена\Разновидности и типы матрешки\Нац. семейка\#7252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85728"/>
            <a:ext cx="4236022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5" name="Picture 3" descr="C:\Users\teacher\Desktop\Седых\Проект Матрешка\Матрена\Разновидности и типы матрешки\Нац. семейка\#78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496"/>
            <a:ext cx="6191250" cy="3743325"/>
          </a:xfrm>
          <a:prstGeom prst="rect">
            <a:avLst/>
          </a:prstGeom>
          <a:noFill/>
        </p:spPr>
      </p:pic>
      <p:pic>
        <p:nvPicPr>
          <p:cNvPr id="54274" name="Picture 2" descr="C:\Users\teacher\Desktop\Седых\Проект Матрешка\Матрена\Разновидности и типы матрешки\Нац. семейка\#7671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14290"/>
            <a:ext cx="4229100" cy="4229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9" name="Picture 3" descr="C:\Users\teacher\Desktop\Седых\Проект Матрешка\Матрена\Разновидности и типы матрешки\Нац. семейка\#767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000372"/>
            <a:ext cx="5605471" cy="3571448"/>
          </a:xfrm>
          <a:prstGeom prst="rect">
            <a:avLst/>
          </a:prstGeom>
          <a:noFill/>
        </p:spPr>
      </p:pic>
      <p:pic>
        <p:nvPicPr>
          <p:cNvPr id="55298" name="Picture 2" descr="C:\Users\teacher\Desktop\Седых\Проект Матрешка\Матрена\Разновидности и типы матрешки\Нац. семейка\#7673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5375" y="214290"/>
            <a:ext cx="5152905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E:\Матрехи\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212976"/>
            <a:ext cx="4679776" cy="3182936"/>
          </a:xfrm>
          <a:prstGeom prst="rect">
            <a:avLst/>
          </a:prstGeom>
          <a:noFill/>
        </p:spPr>
      </p:pic>
      <p:pic>
        <p:nvPicPr>
          <p:cNvPr id="14339" name="Picture 3" descr="E:\Матрехи\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548680"/>
            <a:ext cx="4970084" cy="34864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E:\Матрехи\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2736304" cy="3653107"/>
          </a:xfrm>
          <a:prstGeom prst="rect">
            <a:avLst/>
          </a:prstGeom>
          <a:noFill/>
        </p:spPr>
      </p:pic>
      <p:pic>
        <p:nvPicPr>
          <p:cNvPr id="15363" name="Picture 3" descr="E:\Матрехи\3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429000"/>
            <a:ext cx="3251001" cy="3251001"/>
          </a:xfrm>
          <a:prstGeom prst="rect">
            <a:avLst/>
          </a:prstGeom>
          <a:noFill/>
        </p:spPr>
      </p:pic>
      <p:pic>
        <p:nvPicPr>
          <p:cNvPr id="15364" name="Picture 4" descr="E:\Матрехи\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3650" y="332656"/>
            <a:ext cx="3941510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E:\Матрехи\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501008"/>
            <a:ext cx="4772818" cy="3096344"/>
          </a:xfrm>
          <a:prstGeom prst="rect">
            <a:avLst/>
          </a:prstGeom>
          <a:noFill/>
        </p:spPr>
      </p:pic>
      <p:pic>
        <p:nvPicPr>
          <p:cNvPr id="16389" name="Picture 5" descr="E:\Матрехи\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130" y="404663"/>
            <a:ext cx="3940745" cy="3888433"/>
          </a:xfrm>
          <a:prstGeom prst="rect">
            <a:avLst/>
          </a:prstGeom>
          <a:noFill/>
        </p:spPr>
      </p:pic>
      <p:pic>
        <p:nvPicPr>
          <p:cNvPr id="16390" name="Picture 6" descr="E:\Матрехи\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04664"/>
            <a:ext cx="3870430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E:\Матрехи\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8208912" cy="54564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600" b="1" dirty="0" err="1" smtClean="0"/>
              <a:t>Гламурная</a:t>
            </a:r>
            <a:r>
              <a:rPr lang="ru-RU" sz="6600" b="1" dirty="0" smtClean="0"/>
              <a:t>, оригинальная</a:t>
            </a:r>
            <a:endParaRPr lang="ru-RU" sz="6600" b="1" dirty="0"/>
          </a:p>
        </p:txBody>
      </p:sp>
      <p:pic>
        <p:nvPicPr>
          <p:cNvPr id="56323" name="Picture 3" descr="C:\Users\teacher\Desktop\Седых\Проект Матрешка\Матрена\Разновидности и типы матрешки\Гламурная\#75837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189921"/>
            <a:ext cx="3071834" cy="3406322"/>
          </a:xfrm>
          <a:prstGeom prst="rect">
            <a:avLst/>
          </a:prstGeom>
          <a:noFill/>
        </p:spPr>
      </p:pic>
      <p:pic>
        <p:nvPicPr>
          <p:cNvPr id="56324" name="Picture 4" descr="C:\Users\teacher\Desktop\Седых\Проект Матрешка\Матрена\Разновидности и типы матрешки\Гламурная\#762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3000372"/>
            <a:ext cx="3335656" cy="3643314"/>
          </a:xfrm>
          <a:prstGeom prst="rect">
            <a:avLst/>
          </a:prstGeom>
          <a:noFill/>
        </p:spPr>
      </p:pic>
      <p:pic>
        <p:nvPicPr>
          <p:cNvPr id="56322" name="Picture 2" descr="C:\Users\teacher\Desktop\Седых\Проект Матрешка\Матрена\Разновидности и типы матрешки\Гламурная\#7577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2071678"/>
            <a:ext cx="3438193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ортрет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357686" y="785794"/>
            <a:ext cx="335758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1214422"/>
            <a:ext cx="35719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/>
              <a:t>Звездочкин</a:t>
            </a:r>
            <a:r>
              <a:rPr lang="ru-RU" sz="2800" b="1" dirty="0" smtClean="0"/>
              <a:t> Василий Петрович</a:t>
            </a:r>
            <a:r>
              <a:rPr lang="ru-RU" sz="2800" dirty="0" smtClean="0"/>
              <a:t> </a:t>
            </a:r>
            <a:r>
              <a:rPr lang="ru-RU" sz="2400" dirty="0" smtClean="0"/>
              <a:t>-русский токарь-умелец, вытачивает в конце 1890-х годов куклу в форме женщины, внутри которой располагались ещё  7 кукол меньшего размера.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7347" name="Picture 3" descr="C:\Users\teacher\Desktop\Седых\Проект Матрешка\Матрена\Разновидности и типы матрешки\Гламурная\#765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500042"/>
            <a:ext cx="2657494" cy="3286148"/>
          </a:xfrm>
          <a:prstGeom prst="rect">
            <a:avLst/>
          </a:prstGeom>
          <a:noFill/>
        </p:spPr>
      </p:pic>
      <p:pic>
        <p:nvPicPr>
          <p:cNvPr id="57346" name="Picture 2" descr="C:\Users\teacher\Desktop\Седых\Проект Матрешка\Матрена\Разновидности и типы матрешки\Гламурная\#763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4046446"/>
            <a:ext cx="3429024" cy="2573439"/>
          </a:xfrm>
          <a:prstGeom prst="rect">
            <a:avLst/>
          </a:prstGeom>
          <a:noFill/>
        </p:spPr>
      </p:pic>
      <p:pic>
        <p:nvPicPr>
          <p:cNvPr id="57348" name="Picture 4" descr="C:\Users\teacher\Desktop\Седых\Проект Матрешка\Матрена\Разновидности и типы матрешки\Гламурная\#766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2000240"/>
            <a:ext cx="3095635" cy="4590384"/>
          </a:xfrm>
          <a:prstGeom prst="rect">
            <a:avLst/>
          </a:prstGeom>
          <a:noFill/>
        </p:spPr>
      </p:pic>
      <p:pic>
        <p:nvPicPr>
          <p:cNvPr id="57349" name="Picture 5" descr="C:\Users\teacher\Desktop\Седых\Проект Матрешка\Матрена\Разновидности и типы матрешки\Гламурная\#785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85728"/>
            <a:ext cx="2286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8370" name="Picture 2" descr="C:\Users\teacher\Desktop\Седых\Проект Матрешка\Матрена\Разновидности и типы матрешки\Гламурная\#785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1214" y="214290"/>
            <a:ext cx="3171957" cy="3286148"/>
          </a:xfrm>
          <a:prstGeom prst="rect">
            <a:avLst/>
          </a:prstGeom>
          <a:noFill/>
        </p:spPr>
      </p:pic>
      <p:pic>
        <p:nvPicPr>
          <p:cNvPr id="58372" name="Picture 4" descr="C:\Users\teacher\Desktop\Седых\Проект Матрешка\Матрена\Разновидности и типы матрешки\Гламурная\#786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714752"/>
            <a:ext cx="6946900" cy="2959100"/>
          </a:xfrm>
          <a:prstGeom prst="rect">
            <a:avLst/>
          </a:prstGeom>
          <a:noFill/>
        </p:spPr>
      </p:pic>
      <p:pic>
        <p:nvPicPr>
          <p:cNvPr id="58371" name="Picture 3" descr="C:\Users\teacher\Desktop\Седых\Проект Матрешка\Матрена\Разновидности и типы матрешки\Гламурная\#785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64096" y="214290"/>
            <a:ext cx="3877654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 descr="G:\Матрехи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596067" cy="5002231"/>
          </a:xfrm>
          <a:prstGeom prst="rect">
            <a:avLst/>
          </a:prstGeom>
          <a:noFill/>
        </p:spPr>
      </p:pic>
      <p:pic>
        <p:nvPicPr>
          <p:cNvPr id="59395" name="Picture 3" descr="G:\Матрехи\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1068" y="3286124"/>
            <a:ext cx="5178160" cy="3371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0418" name="Picture 2" descr="G:\Матрехи\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3470328" cy="5214974"/>
          </a:xfrm>
          <a:prstGeom prst="rect">
            <a:avLst/>
          </a:prstGeom>
          <a:noFill/>
        </p:spPr>
      </p:pic>
      <p:pic>
        <p:nvPicPr>
          <p:cNvPr id="60419" name="Picture 3" descr="G:\Матрехи\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29" y="2571744"/>
            <a:ext cx="5444445" cy="39898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teacher\Desktop\Седых\Проект Матрешка\Матрена\Разновидности и типы матрешки\Оригинальные\#7409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43636" y="285728"/>
            <a:ext cx="2500330" cy="5435500"/>
          </a:xfrm>
          <a:prstGeom prst="rect">
            <a:avLst/>
          </a:prstGeom>
          <a:noFill/>
        </p:spPr>
      </p:pic>
      <p:pic>
        <p:nvPicPr>
          <p:cNvPr id="8195" name="Picture 3" descr="C:\Users\teacher\Desktop\Седых\Проект Матрешка\Матрена\Разновидности и типы матрешки\Оригинальные\#763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000372"/>
            <a:ext cx="5715000" cy="3343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teacher\Desktop\Седых\Проект Матрешка\Матрена\Разновидности и типы матрешки\Оригинальные\#764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7"/>
            <a:ext cx="3071834" cy="4093217"/>
          </a:xfrm>
          <a:prstGeom prst="rect">
            <a:avLst/>
          </a:prstGeom>
          <a:noFill/>
        </p:spPr>
      </p:pic>
      <p:pic>
        <p:nvPicPr>
          <p:cNvPr id="9219" name="Picture 3" descr="C:\Users\teacher\Desktop\Седых\Проект Матрешка\Матрена\Разновидности и типы матрешки\Оригинальные\#777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99185" y="285728"/>
            <a:ext cx="2619393" cy="3929090"/>
          </a:xfrm>
          <a:prstGeom prst="rect">
            <a:avLst/>
          </a:prstGeom>
          <a:noFill/>
        </p:spPr>
      </p:pic>
      <p:pic>
        <p:nvPicPr>
          <p:cNvPr id="9220" name="Picture 4" descr="C:\Users\teacher\Desktop\Седых\Проект Матрешка\Матрена\Разновидности и типы матрешки\Оригинальные\#786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322254"/>
            <a:ext cx="3000396" cy="42333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3" name="Picture 3" descr="C:\Users\teacher\Desktop\Седых\Проект Матрешка\Матрена\Разновидности и типы матрешки\Оригинальные\#792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3038767" cy="5429264"/>
          </a:xfrm>
          <a:prstGeom prst="rect">
            <a:avLst/>
          </a:prstGeom>
          <a:noFill/>
        </p:spPr>
      </p:pic>
      <p:pic>
        <p:nvPicPr>
          <p:cNvPr id="10244" name="Picture 4" descr="C:\Users\teacher\Desktop\Седых\Проект Матрешка\Матрена\Разновидности и типы матрешки\Оригинальные\оригинальна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14290"/>
            <a:ext cx="3071810" cy="3071810"/>
          </a:xfrm>
          <a:prstGeom prst="rect">
            <a:avLst/>
          </a:prstGeom>
          <a:noFill/>
        </p:spPr>
      </p:pic>
      <p:pic>
        <p:nvPicPr>
          <p:cNvPr id="10242" name="Picture 2" descr="C:\Users\teacher\Desktop\Седых\Проект Матрешка\Матрена\Разновидности и типы матрешки\Оригинальные\#78682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143240" y="2786058"/>
            <a:ext cx="3294133" cy="38481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 descr="G:\Матрехи\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85728"/>
            <a:ext cx="7929618" cy="61587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714512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/>
              <a:t>Из разнообразного материала</a:t>
            </a:r>
            <a:endParaRPr lang="ru-RU" sz="6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2466" name="Picture 2" descr="G:\Матрехи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571744"/>
            <a:ext cx="4071966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3" descr="G:\Матрехи\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143116"/>
            <a:ext cx="4143404" cy="4469505"/>
          </a:xfrm>
          <a:prstGeom prst="rect">
            <a:avLst/>
          </a:prstGeom>
          <a:noFill/>
        </p:spPr>
      </p:pic>
      <p:pic>
        <p:nvPicPr>
          <p:cNvPr id="63490" name="Picture 2" descr="G:\Матрехи\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7" y="285728"/>
            <a:ext cx="5612985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 rot="10800000" flipV="1">
            <a:off x="785786" y="1913848"/>
            <a:ext cx="328614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Малютин Сергей Владимирович </a:t>
            </a:r>
            <a:r>
              <a:rPr 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известный художник,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собственноручно расписал первую куклу.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http://gorod.tomsk.ru/uploads/28460/1236135961/7e5f3d940a7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714356"/>
            <a:ext cx="4129720" cy="5520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6" name="Picture 4" descr="G:\Матрехи\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2143116"/>
            <a:ext cx="5406949" cy="4368815"/>
          </a:xfrm>
          <a:prstGeom prst="rect">
            <a:avLst/>
          </a:prstGeom>
          <a:noFill/>
        </p:spPr>
      </p:pic>
      <p:pic>
        <p:nvPicPr>
          <p:cNvPr id="4" name="Picture 3" descr="G:\Матрехи\3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8604"/>
            <a:ext cx="3857652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6562" name="Picture 2" descr="G:\Матрехи\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710119" cy="3000396"/>
          </a:xfrm>
          <a:prstGeom prst="rect">
            <a:avLst/>
          </a:prstGeom>
          <a:noFill/>
        </p:spPr>
      </p:pic>
      <p:pic>
        <p:nvPicPr>
          <p:cNvPr id="66563" name="Picture 3" descr="G:\Матрехи\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142984"/>
            <a:ext cx="3157063" cy="4214842"/>
          </a:xfrm>
          <a:prstGeom prst="rect">
            <a:avLst/>
          </a:prstGeom>
          <a:noFill/>
        </p:spPr>
      </p:pic>
      <p:pic>
        <p:nvPicPr>
          <p:cNvPr id="66564" name="Picture 4" descr="C:\Users\teacher\Desktop\Седых\Проект Матрешка\Матрена\Разновидности и типы матрешки\Разный материал\#758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643314"/>
            <a:ext cx="4643470" cy="2969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7587" name="Picture 3" descr="C:\Users\teacher\Desktop\Седых\Проект Матрешка\Матрена\Разновидности и типы матрешки\Разный материал\#7384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6640" y="214290"/>
            <a:ext cx="2508268" cy="3571900"/>
          </a:xfrm>
          <a:prstGeom prst="rect">
            <a:avLst/>
          </a:prstGeom>
          <a:noFill/>
        </p:spPr>
      </p:pic>
      <p:pic>
        <p:nvPicPr>
          <p:cNvPr id="67589" name="Picture 5" descr="C:\Users\teacher\Desktop\Седых\Проект Матрешка\Матрена\Разновидности и типы матрешки\Разный материал\#761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2873361" cy="3388730"/>
          </a:xfrm>
          <a:prstGeom prst="rect">
            <a:avLst/>
          </a:prstGeom>
          <a:noFill/>
        </p:spPr>
      </p:pic>
      <p:pic>
        <p:nvPicPr>
          <p:cNvPr id="67590" name="Picture 6" descr="C:\Users\teacher\Desktop\Седых\Проект Матрешка\Матрена\Разновидности и типы матрешки\Разный материал\#761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285728"/>
            <a:ext cx="2570337" cy="3429024"/>
          </a:xfrm>
          <a:prstGeom prst="rect">
            <a:avLst/>
          </a:prstGeom>
          <a:noFill/>
        </p:spPr>
      </p:pic>
      <p:pic>
        <p:nvPicPr>
          <p:cNvPr id="67586" name="Picture 2" descr="C:\Users\teacher\Desktop\Седых\Проект Матрешка\Матрена\Разновидности и типы матрешки\Разный материал\#757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3516185"/>
            <a:ext cx="2214578" cy="3127503"/>
          </a:xfrm>
          <a:prstGeom prst="rect">
            <a:avLst/>
          </a:prstGeom>
          <a:noFill/>
        </p:spPr>
      </p:pic>
      <p:pic>
        <p:nvPicPr>
          <p:cNvPr id="67588" name="Picture 4" descr="C:\Users\teacher\Desktop\Седых\Проект Матрешка\Матрена\Разновидности и типы матрешки\Разный материал\#738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3503415"/>
            <a:ext cx="2238380" cy="3124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9" name="Picture 3" descr="G:\Матрехи\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57166"/>
            <a:ext cx="4257677" cy="4257677"/>
          </a:xfrm>
          <a:prstGeom prst="rect">
            <a:avLst/>
          </a:prstGeom>
          <a:noFill/>
        </p:spPr>
      </p:pic>
      <p:pic>
        <p:nvPicPr>
          <p:cNvPr id="65538" name="Picture 2" descr="G:\Матрехи\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100"/>
            <a:ext cx="5143536" cy="3654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8610" name="Picture 2" descr="C:\Users\teacher\Desktop\Седых\Проект Матрешка\Матрена\Разновидности и типы матрешки\Разный материал\#739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2964653"/>
            <a:ext cx="4619636" cy="3464727"/>
          </a:xfrm>
          <a:prstGeom prst="rect">
            <a:avLst/>
          </a:prstGeom>
          <a:noFill/>
        </p:spPr>
      </p:pic>
      <p:pic>
        <p:nvPicPr>
          <p:cNvPr id="68611" name="Picture 3" descr="C:\Users\teacher\Desktop\Седых\Проект Матрешка\Матрена\Разновидности и типы матрешки\Разный материал\#761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85728"/>
            <a:ext cx="5207015" cy="39052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9634" name="Picture 2" descr="C:\Users\teacher\Desktop\Седых\Проект Матрешка\Матрена\Разновидности и типы матрешки\Разный материал\#76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143248"/>
            <a:ext cx="2605071" cy="3471841"/>
          </a:xfrm>
          <a:prstGeom prst="rect">
            <a:avLst/>
          </a:prstGeom>
          <a:noFill/>
        </p:spPr>
      </p:pic>
      <p:pic>
        <p:nvPicPr>
          <p:cNvPr id="69636" name="Picture 4" descr="C:\Users\teacher\Desktop\Седых\Проект Матрешка\Матрена\Разновидности и типы матрешки\Разный материал\#78723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2786058"/>
            <a:ext cx="3148019" cy="3868547"/>
          </a:xfrm>
          <a:prstGeom prst="rect">
            <a:avLst/>
          </a:prstGeom>
          <a:noFill/>
        </p:spPr>
      </p:pic>
      <p:pic>
        <p:nvPicPr>
          <p:cNvPr id="69635" name="Picture 3" descr="C:\Users\teacher\Desktop\Седых\Проект Матрешка\Матрена\Разновидности и типы матрешки\Разный материал\#786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260648"/>
            <a:ext cx="3510390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600" b="1" dirty="0" smtClean="0"/>
              <a:t>Предметы обихода</a:t>
            </a:r>
            <a:endParaRPr lang="ru-RU" sz="6600" b="1" dirty="0"/>
          </a:p>
        </p:txBody>
      </p:sp>
      <p:pic>
        <p:nvPicPr>
          <p:cNvPr id="4" name="Picture 3" descr="E:\Матрехи\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916832"/>
            <a:ext cx="4205514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600" dirty="0" smtClean="0"/>
              <a:t>Угадай что это такое?</a:t>
            </a:r>
            <a:endParaRPr lang="ru-RU" sz="6600" dirty="0"/>
          </a:p>
        </p:txBody>
      </p:sp>
      <p:pic>
        <p:nvPicPr>
          <p:cNvPr id="26626" name="Picture 2" descr="E:\Матрехи\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132856"/>
            <a:ext cx="4181623" cy="3562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E:\Матрехи\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75717"/>
            <a:ext cx="4622375" cy="3213323"/>
          </a:xfrm>
          <a:prstGeom prst="rect">
            <a:avLst/>
          </a:prstGeom>
          <a:noFill/>
        </p:spPr>
      </p:pic>
      <p:pic>
        <p:nvPicPr>
          <p:cNvPr id="27651" name="Picture 3" descr="E:\Матрехи\2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8722"/>
            <a:ext cx="3951253" cy="2959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E:\Матрехи\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79"/>
            <a:ext cx="3744416" cy="2845757"/>
          </a:xfrm>
          <a:prstGeom prst="rect">
            <a:avLst/>
          </a:prstGeom>
          <a:noFill/>
        </p:spPr>
      </p:pic>
      <p:pic>
        <p:nvPicPr>
          <p:cNvPr id="28675" name="Picture 3" descr="E:\Матрехи\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501008"/>
            <a:ext cx="2952328" cy="2952328"/>
          </a:xfrm>
          <a:prstGeom prst="rect">
            <a:avLst/>
          </a:prstGeom>
          <a:noFill/>
        </p:spPr>
      </p:pic>
      <p:pic>
        <p:nvPicPr>
          <p:cNvPr id="28676" name="Picture 4" descr="E:\Матрехи\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645024"/>
            <a:ext cx="4757672" cy="2664296"/>
          </a:xfrm>
          <a:prstGeom prst="rect">
            <a:avLst/>
          </a:prstGeom>
          <a:noFill/>
        </p:spPr>
      </p:pic>
      <p:pic>
        <p:nvPicPr>
          <p:cNvPr id="28677" name="Picture 5" descr="E:\Матрехи\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94551" y="476672"/>
            <a:ext cx="4382327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182" y="1357298"/>
            <a:ext cx="4900618" cy="3429024"/>
          </a:xfrm>
        </p:spPr>
        <p:txBody>
          <a:bodyPr>
            <a:normAutofit/>
          </a:bodyPr>
          <a:lstStyle/>
          <a:p>
            <a:r>
              <a:rPr lang="ru-RU" dirty="0" smtClean="0"/>
              <a:t>  Имя первой матрешки «Матрешка  с петухом». </a:t>
            </a:r>
            <a:endParaRPr lang="ru-RU" dirty="0"/>
          </a:p>
        </p:txBody>
      </p:sp>
      <p:pic>
        <p:nvPicPr>
          <p:cNvPr id="9217" name="Picture 1" descr="C:\Users\teacher\Desktop\1st_matryoshka_malyut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14356"/>
            <a:ext cx="3271854" cy="538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E:\Матрехи\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548680"/>
            <a:ext cx="4392489" cy="2155065"/>
          </a:xfrm>
          <a:prstGeom prst="rect">
            <a:avLst/>
          </a:prstGeom>
          <a:noFill/>
        </p:spPr>
      </p:pic>
      <p:pic>
        <p:nvPicPr>
          <p:cNvPr id="29699" name="Picture 3" descr="E:\Матрехи\4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212976"/>
            <a:ext cx="3525341" cy="3525341"/>
          </a:xfrm>
          <a:prstGeom prst="rect">
            <a:avLst/>
          </a:prstGeom>
          <a:noFill/>
        </p:spPr>
      </p:pic>
      <p:pic>
        <p:nvPicPr>
          <p:cNvPr id="29700" name="Picture 4" descr="E:\Матрехи\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3356992"/>
            <a:ext cx="3151237" cy="3151237"/>
          </a:xfrm>
          <a:prstGeom prst="rect">
            <a:avLst/>
          </a:prstGeom>
          <a:noFill/>
        </p:spPr>
      </p:pic>
      <p:pic>
        <p:nvPicPr>
          <p:cNvPr id="29701" name="Picture 5" descr="E:\Матрехи\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197858"/>
            <a:ext cx="3096344" cy="2733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3" name="Picture 3" descr="E:\Матрехи\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8188030" cy="5453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E:\Матрехи\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714356"/>
            <a:ext cx="7980788" cy="5320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7" name="Picture 3" descr="E:\Матрехи\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76672"/>
            <a:ext cx="2899512" cy="4389437"/>
          </a:xfrm>
          <a:prstGeom prst="rect">
            <a:avLst/>
          </a:prstGeom>
          <a:noFill/>
        </p:spPr>
      </p:pic>
      <p:pic>
        <p:nvPicPr>
          <p:cNvPr id="31748" name="Picture 4" descr="E:\Матрехи\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48680"/>
            <a:ext cx="3115233" cy="4153644"/>
          </a:xfrm>
          <a:prstGeom prst="rect">
            <a:avLst/>
          </a:prstGeom>
          <a:noFill/>
        </p:spPr>
      </p:pic>
      <p:pic>
        <p:nvPicPr>
          <p:cNvPr id="31746" name="Picture 2" descr="E:\Матрехи\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4221088"/>
            <a:ext cx="3787306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1" name="Picture 3" descr="E:\Матрехи\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79"/>
            <a:ext cx="2304256" cy="3561123"/>
          </a:xfrm>
          <a:prstGeom prst="rect">
            <a:avLst/>
          </a:prstGeom>
          <a:noFill/>
        </p:spPr>
      </p:pic>
      <p:pic>
        <p:nvPicPr>
          <p:cNvPr id="32772" name="Picture 4" descr="E:\Матрехи\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789040"/>
            <a:ext cx="4176464" cy="2779247"/>
          </a:xfrm>
          <a:prstGeom prst="rect">
            <a:avLst/>
          </a:prstGeom>
          <a:noFill/>
        </p:spPr>
      </p:pic>
      <p:pic>
        <p:nvPicPr>
          <p:cNvPr id="32773" name="Picture 5" descr="E:\Матрехи\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476672"/>
            <a:ext cx="2386955" cy="35804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E:\Матрехи\7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3135430" cy="3297560"/>
          </a:xfrm>
          <a:prstGeom prst="rect">
            <a:avLst/>
          </a:prstGeom>
          <a:noFill/>
        </p:spPr>
      </p:pic>
      <p:pic>
        <p:nvPicPr>
          <p:cNvPr id="33795" name="Picture 3" descr="E:\Матрехи\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9900" y="332656"/>
            <a:ext cx="2832315" cy="4248472"/>
          </a:xfrm>
          <a:prstGeom prst="rect">
            <a:avLst/>
          </a:prstGeom>
          <a:noFill/>
        </p:spPr>
      </p:pic>
      <p:pic>
        <p:nvPicPr>
          <p:cNvPr id="33796" name="Picture 4" descr="E:\Матрехи\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3717032"/>
            <a:ext cx="3290354" cy="30258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E:\Матрехи\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04664"/>
            <a:ext cx="2978888" cy="3528392"/>
          </a:xfrm>
          <a:prstGeom prst="rect">
            <a:avLst/>
          </a:prstGeom>
          <a:noFill/>
        </p:spPr>
      </p:pic>
      <p:pic>
        <p:nvPicPr>
          <p:cNvPr id="34819" name="Picture 3" descr="E:\Матрехи\7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76672"/>
            <a:ext cx="2808312" cy="2808312"/>
          </a:xfrm>
          <a:prstGeom prst="rect">
            <a:avLst/>
          </a:prstGeom>
          <a:noFill/>
        </p:spPr>
      </p:pic>
      <p:pic>
        <p:nvPicPr>
          <p:cNvPr id="34820" name="Picture 4" descr="E:\Матрехи\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573016"/>
            <a:ext cx="3887094" cy="2913881"/>
          </a:xfrm>
          <a:prstGeom prst="rect">
            <a:avLst/>
          </a:prstGeom>
          <a:noFill/>
        </p:spPr>
      </p:pic>
      <p:pic>
        <p:nvPicPr>
          <p:cNvPr id="34821" name="Picture 5" descr="E:\Матрехи\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088510"/>
            <a:ext cx="3600400" cy="21404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teacher\Desktop\Седых\Проект Матрешка\Матрена\Разновидности и типы матрешки\Предметы обихода\#7406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4000504"/>
            <a:ext cx="3509970" cy="2632478"/>
          </a:xfrm>
          <a:prstGeom prst="rect">
            <a:avLst/>
          </a:prstGeom>
          <a:noFill/>
        </p:spPr>
      </p:pic>
      <p:pic>
        <p:nvPicPr>
          <p:cNvPr id="11267" name="Picture 3" descr="C:\Users\teacher\Desktop\Седых\Проект Матрешка\Матрена\Разновидности и типы матрешки\Предметы обихода\#762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786190"/>
            <a:ext cx="3786214" cy="2839661"/>
          </a:xfrm>
          <a:prstGeom prst="rect">
            <a:avLst/>
          </a:prstGeom>
          <a:noFill/>
        </p:spPr>
      </p:pic>
      <p:pic>
        <p:nvPicPr>
          <p:cNvPr id="11268" name="Picture 4" descr="C:\Users\teacher\Desktop\Седых\Проект Матрешка\Матрена\Разновидности и типы матрешки\Предметы обихода\#762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14290"/>
            <a:ext cx="2714644" cy="3782404"/>
          </a:xfrm>
          <a:prstGeom prst="rect">
            <a:avLst/>
          </a:prstGeom>
          <a:noFill/>
        </p:spPr>
      </p:pic>
      <p:pic>
        <p:nvPicPr>
          <p:cNvPr id="11269" name="Picture 5" descr="C:\Users\teacher\Desktop\Седых\Проект Матрешка\Матрена\Разновидности и типы матрешки\Предметы обихода\#7623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285728"/>
            <a:ext cx="3286124" cy="32861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teacher\Desktop\Седых\Проект Матрешка\Матрена\Разновидности и типы матрешки\Предметы обихода\#7625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2857520" cy="2143140"/>
          </a:xfrm>
          <a:prstGeom prst="rect">
            <a:avLst/>
          </a:prstGeom>
          <a:noFill/>
        </p:spPr>
      </p:pic>
      <p:pic>
        <p:nvPicPr>
          <p:cNvPr id="12291" name="Picture 3" descr="C:\Users\teacher\Desktop\Седых\Проект Матрешка\Матрена\Разновидности и типы матрешки\Предметы обихода\#764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14290"/>
            <a:ext cx="5048252" cy="3362136"/>
          </a:xfrm>
          <a:prstGeom prst="rect">
            <a:avLst/>
          </a:prstGeom>
          <a:noFill/>
        </p:spPr>
      </p:pic>
      <p:pic>
        <p:nvPicPr>
          <p:cNvPr id="12292" name="Picture 4" descr="C:\Users\teacher\Desktop\Седых\Проект Матрешка\Матрена\Разновидности и типы матрешки\Предметы обихода\#764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3929066"/>
            <a:ext cx="3786214" cy="2669385"/>
          </a:xfrm>
          <a:prstGeom prst="rect">
            <a:avLst/>
          </a:prstGeom>
          <a:noFill/>
        </p:spPr>
      </p:pic>
      <p:pic>
        <p:nvPicPr>
          <p:cNvPr id="12293" name="Picture 5" descr="C:\Users\teacher\Desktop\Седых\Проект Матрешка\Матрена\Разновидности и типы матрешки\Предметы обихода\#7646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2500306"/>
            <a:ext cx="2214578" cy="41784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teacher\Desktop\Седых\Проект Матрешка\Матрена\Разновидности и типы матрешки\Предметы обихода\#7653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5"/>
            <a:ext cx="3214710" cy="3848753"/>
          </a:xfrm>
          <a:prstGeom prst="rect">
            <a:avLst/>
          </a:prstGeom>
          <a:noFill/>
        </p:spPr>
      </p:pic>
      <p:pic>
        <p:nvPicPr>
          <p:cNvPr id="13315" name="Picture 3" descr="C:\Users\teacher\Desktop\Седых\Проект Матрешка\Матрена\Разновидности и типы матрешки\Предметы обихода\#765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357166"/>
            <a:ext cx="2859437" cy="4283800"/>
          </a:xfrm>
          <a:prstGeom prst="rect">
            <a:avLst/>
          </a:prstGeom>
          <a:noFill/>
        </p:spPr>
      </p:pic>
      <p:pic>
        <p:nvPicPr>
          <p:cNvPr id="13316" name="Picture 4" descr="C:\Users\teacher\Desktop\Седых\Проект Матрешка\Матрена\Разновидности и типы матрешки\Предметы обихода\#7655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376932"/>
            <a:ext cx="2786082" cy="42905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572</TotalTime>
  <Words>110</Words>
  <Application>Microsoft Office PowerPoint</Application>
  <PresentationFormat>Экран (4:3)</PresentationFormat>
  <Paragraphs>26</Paragraphs>
  <Slides>121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121</vt:i4>
      </vt:variant>
    </vt:vector>
  </HeadingPairs>
  <TitlesOfParts>
    <vt:vector size="122" baseType="lpstr">
      <vt:lpstr>Поток</vt:lpstr>
      <vt:lpstr>Ах, матрешка – русская краса!</vt:lpstr>
      <vt:lpstr>Слайд 2</vt:lpstr>
      <vt:lpstr>Фукуруджи (Фукурума)</vt:lpstr>
      <vt:lpstr>Слайд 4</vt:lpstr>
      <vt:lpstr>Слайд 5</vt:lpstr>
      <vt:lpstr>Слайд 6</vt:lpstr>
      <vt:lpstr>Слайд 7</vt:lpstr>
      <vt:lpstr>Слайд 8</vt:lpstr>
      <vt:lpstr>  Имя первой матрешки «Матрешка  с петухом». </vt:lpstr>
      <vt:lpstr>Слайд 10</vt:lpstr>
      <vt:lpstr>Второе рождение матрешки</vt:lpstr>
      <vt:lpstr>Слайд 12</vt:lpstr>
      <vt:lpstr>Слайд 13</vt:lpstr>
      <vt:lpstr>А знаете ли вы?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Разновидности и типы современных матрешек</vt:lpstr>
      <vt:lpstr>Храмы</vt:lpstr>
      <vt:lpstr>Слайд 27</vt:lpstr>
      <vt:lpstr>Слайд 28</vt:lpstr>
      <vt:lpstr>Слайд 29</vt:lpstr>
      <vt:lpstr>Слайд 30</vt:lpstr>
      <vt:lpstr>Галерея сказок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Портретная матрешка</vt:lpstr>
      <vt:lpstr>Слайд 51</vt:lpstr>
      <vt:lpstr>Слайд 52</vt:lpstr>
      <vt:lpstr>Слайд 53</vt:lpstr>
      <vt:lpstr>Слайд 54</vt:lpstr>
      <vt:lpstr>Слайд 55</vt:lpstr>
      <vt:lpstr>Семья, Национальная семья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Гламурная, оригинальная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Из разнообразного материала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Предметы обихода</vt:lpstr>
      <vt:lpstr>Угадай что это такое?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Музеи матрешки</vt:lpstr>
      <vt:lpstr>Московский музей матрешки</vt:lpstr>
      <vt:lpstr>Слайд 106</vt:lpstr>
      <vt:lpstr>Вознесенский  музей   село Полхов-Майдан</vt:lpstr>
      <vt:lpstr>Слайд 108</vt:lpstr>
      <vt:lpstr>Слайд 109</vt:lpstr>
      <vt:lpstr>Слайд 110</vt:lpstr>
      <vt:lpstr>Музей игрушки  Сергиев Посад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  <vt:lpstr>Слайд 121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Ах, матрешка – русская краса!</dc:title>
  <dc:creator>teacher</dc:creator>
  <cp:lastModifiedBy>teacher</cp:lastModifiedBy>
  <cp:revision>65</cp:revision>
  <dcterms:created xsi:type="dcterms:W3CDTF">2018-02-12T02:22:38Z</dcterms:created>
  <dcterms:modified xsi:type="dcterms:W3CDTF">2018-04-10T08:58:43Z</dcterms:modified>
</cp:coreProperties>
</file>