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5DA07-0B07-49BE-AFDE-7AB9F34A39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66AB30-6095-4220-BD05-23D8D68D28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789157-0FC4-42E1-A9A6-049B314B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D90F30-6E1B-4D6E-AB24-57929E06A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6E9E45-9E55-4305-BC01-7FF05A58D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2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979E2-0344-416A-A5C8-38A91A9E4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63D532-595D-4AEB-AC22-C1E7D148C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7DFF5C-AF80-421E-9692-589AD19E1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9217B1-207E-4D63-A782-C6CE7593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643A5D-5C76-4ED3-AA22-76DA6D5D5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779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A3B0932-6D8F-4EED-BBC7-924EF82E4E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1081411-C699-482D-8F67-6A2785EA64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A8B66F-E52C-4E9A-97AB-D365B4500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17ED67-AAB2-4090-85B4-AB646FBA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61A8DC-D60E-411B-BF65-DB10BB749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925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289B0D-6A63-4D17-8598-7D337C7D6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7E2B1-CC2C-46E1-A142-DFEA799FC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FE1A88-95A8-45E1-B148-78E75B100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A0302B-4743-413D-9D7B-37D2A99EE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8457-3A62-4CD3-97A0-656D1EC5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687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E87DF4-A747-4B9E-884A-51F6BD7AF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F6C776-9212-47F8-8B9D-1403B7DA0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681902-C786-4E5F-A58E-9DA5CB39C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6E9632-74B8-4E9E-A3FF-20C831721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4ED805-9759-467E-B984-8069D2686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66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43055-0A1E-4B9F-8F7B-FC3085DDB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CDFBB2-87C9-444A-AA2A-DAF0AEF303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CF5E9F-C156-4635-88D1-70AE99ED1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919B1B-9ACA-4CCE-BCAE-DA319368F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A5B9CC-059E-45C3-A146-EFA908AF8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7E9ECC-82FA-47B9-AC3A-3F01002A7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91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BED27-6828-45B1-A92B-1ED7F37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354FF5-CB05-43CB-BF80-BC2D35447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B06260-9A05-4F18-894B-910241043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A3A4ABD-A1C7-42ED-820D-5CE2DABC63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D3B9A1-2FA3-4E7C-B96E-4498C81948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1319DDF-64C3-4BD9-BFB1-E7E441355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0E45E32-5D1A-460D-BF8D-7BC570DB6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B8A0592-5473-4C40-809D-5AD41B36F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681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608D6-3584-4D35-90EF-5A3643051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ED4395-7979-4DA2-8D65-326002251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45005AB-43F3-4E87-AB9E-525A3FE34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5A06B4-6E92-4182-9C64-E7841051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87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8662496-5EBD-4AFA-AC7C-4F8157C76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23069A-83FB-41B9-955B-678753BC4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D829D0-16D0-4BAF-8128-D620B8295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6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66A018-24A1-4B97-A707-44DA03619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5F02CA-FC35-45C6-9428-16C042C7D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DEFDED-78E5-4C11-9157-469B41122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716EF9-B692-4DDD-B738-93E8A01D8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5302B1-4FCD-420A-A122-57295B2D3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C7E108-8765-474E-B887-B73C01E39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26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5E523C-2C9D-4782-9EBA-CBE2484CA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C614884-D3BD-45C3-8F75-C5F50EE85B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295668-45B3-4841-8E4A-7FC81E945B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117354-D968-40A1-9C85-1A7561D04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D9B856-5BAA-4BEB-B2CA-83F4B8DA1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4FE039-884A-47DA-965C-AAB0764BA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74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2DEF18-CBA1-4861-AB53-8FED0C34E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C457A9-A7BA-43DC-BCBB-5B26DFF8F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2514D1-F63F-413E-B84E-42460250F7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4D8EE-4CE8-464D-8780-8AE75D7BA8F6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74516B-DA93-49A0-B119-2CFB709610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F6A8CD-7E80-4307-8646-682FA2D55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57C29-DEF3-43AB-BB26-9EAD1DD8CF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25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97A36B-4A2C-4ACF-AA19-93528D7D2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769311" cy="8599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" name="Объект 20">
            <a:extLst>
              <a:ext uri="{FF2B5EF4-FFF2-40B4-BE49-F238E27FC236}">
                <a16:creationId xmlns:a16="http://schemas.microsoft.com/office/drawing/2014/main" id="{E8C4CB88-626C-4DA9-BA12-6CEFCA72A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1" cy="7008920"/>
          </a:xfr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76E7DB2-188F-44A5-A512-543268B4D568}"/>
              </a:ext>
            </a:extLst>
          </p:cNvPr>
          <p:cNvSpPr/>
          <p:nvPr/>
        </p:nvSpPr>
        <p:spPr>
          <a:xfrm>
            <a:off x="1074199" y="795121"/>
            <a:ext cx="44425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Санкт-Петербург – Парад Победы на Дворцовой площади.</a:t>
            </a:r>
          </a:p>
        </p:txBody>
      </p:sp>
    </p:spTree>
    <p:extLst>
      <p:ext uri="{BB962C8B-B14F-4D97-AF65-F5344CB8AC3E}">
        <p14:creationId xmlns:p14="http://schemas.microsoft.com/office/powerpoint/2010/main" val="107845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48343-E5B9-43E3-96DC-A4B2AB446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130118" cy="1658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CB6412C-4FFF-485B-96AA-714D52EFF9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1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50257-FF47-47FA-96B8-327FFA5C3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A7D1143-C0B3-4E8A-B335-DBC9D68A8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60816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06DFEA-6854-4B03-97D4-40543E47F1CB}"/>
              </a:ext>
            </a:extLst>
          </p:cNvPr>
          <p:cNvSpPr/>
          <p:nvPr/>
        </p:nvSpPr>
        <p:spPr>
          <a:xfrm>
            <a:off x="1848281" y="5215176"/>
            <a:ext cx="4120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«</a:t>
            </a:r>
            <a:r>
              <a:rPr lang="ru-RU" sz="3200" dirty="0"/>
              <a:t>Блокадная</a:t>
            </a:r>
            <a:r>
              <a:rPr lang="ru-RU" sz="3600" dirty="0"/>
              <a:t> пайка»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6C4A4E-DD13-46C1-8D2F-9BD3F3287585}"/>
              </a:ext>
            </a:extLst>
          </p:cNvPr>
          <p:cNvSpPr/>
          <p:nvPr/>
        </p:nvSpPr>
        <p:spPr>
          <a:xfrm>
            <a:off x="3434601" y="5861507"/>
            <a:ext cx="2143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125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граммов</a:t>
            </a:r>
          </a:p>
        </p:txBody>
      </p:sp>
    </p:spTree>
    <p:extLst>
      <p:ext uri="{BB962C8B-B14F-4D97-AF65-F5344CB8AC3E}">
        <p14:creationId xmlns:p14="http://schemas.microsoft.com/office/powerpoint/2010/main" val="396218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012A8-84B8-4E33-AE4F-059D47683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F27214C-E954-49BB-A018-A72354CFE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6955"/>
            <a:ext cx="12192000" cy="729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4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1E462-8E26-4F98-B317-56EAF56A9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0C4C105-9580-4821-9AF0-ED9F1ED531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3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8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47A0A-0580-4C37-86EB-CD19F43C2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B9E793-FA69-4711-B9F8-B264CC5531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9687"/>
            <a:ext cx="12192000" cy="686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A2B05-6459-4370-B2EF-181E41AD2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F424810-9239-4225-9C4D-A496A487C8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9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1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B6D3D-0A45-4236-9583-8084CCD75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E745765-FEAB-4187-933A-607E212467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316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2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14</Words>
  <Application>Microsoft Office PowerPoint</Application>
  <PresentationFormat>Широкоэкранный</PresentationFormat>
  <Paragraphs>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площади</dc:title>
  <dc:creator>kizzlat210409@icloud.com</dc:creator>
  <cp:lastModifiedBy>Гостевая</cp:lastModifiedBy>
  <cp:revision>3</cp:revision>
  <dcterms:created xsi:type="dcterms:W3CDTF">2026-01-24T09:01:40Z</dcterms:created>
  <dcterms:modified xsi:type="dcterms:W3CDTF">2026-01-28T08:46:28Z</dcterms:modified>
</cp:coreProperties>
</file>