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1" r:id="rId1"/>
  </p:sldMasterIdLst>
  <p:sldIdLst>
    <p:sldId id="280" r:id="rId2"/>
    <p:sldId id="256" r:id="rId3"/>
    <p:sldId id="259" r:id="rId4"/>
    <p:sldId id="262" r:id="rId5"/>
    <p:sldId id="261" r:id="rId6"/>
    <p:sldId id="263" r:id="rId7"/>
    <p:sldId id="264" r:id="rId8"/>
    <p:sldId id="265" r:id="rId9"/>
    <p:sldId id="285" r:id="rId10"/>
    <p:sldId id="266" r:id="rId11"/>
    <p:sldId id="267" r:id="rId12"/>
    <p:sldId id="278" r:id="rId13"/>
    <p:sldId id="277" r:id="rId14"/>
    <p:sldId id="279" r:id="rId15"/>
    <p:sldId id="268" r:id="rId16"/>
    <p:sldId id="269" r:id="rId17"/>
    <p:sldId id="270" r:id="rId18"/>
    <p:sldId id="281" r:id="rId19"/>
    <p:sldId id="271" r:id="rId20"/>
    <p:sldId id="274" r:id="rId21"/>
    <p:sldId id="260" r:id="rId22"/>
    <p:sldId id="272" r:id="rId23"/>
    <p:sldId id="273" r:id="rId24"/>
    <p:sldId id="275" r:id="rId25"/>
    <p:sldId id="282" r:id="rId26"/>
    <p:sldId id="283" r:id="rId27"/>
    <p:sldId id="284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F8DD10E0-0D33-45FB-A362-A9BF66AB5260}">
          <p14:sldIdLst>
            <p14:sldId id="280"/>
            <p14:sldId id="256"/>
            <p14:sldId id="259"/>
            <p14:sldId id="262"/>
            <p14:sldId id="261"/>
            <p14:sldId id="263"/>
            <p14:sldId id="264"/>
            <p14:sldId id="265"/>
            <p14:sldId id="285"/>
            <p14:sldId id="266"/>
            <p14:sldId id="267"/>
            <p14:sldId id="278"/>
            <p14:sldId id="277"/>
            <p14:sldId id="279"/>
            <p14:sldId id="268"/>
            <p14:sldId id="269"/>
            <p14:sldId id="270"/>
            <p14:sldId id="281"/>
            <p14:sldId id="271"/>
            <p14:sldId id="274"/>
            <p14:sldId id="260"/>
            <p14:sldId id="272"/>
            <p14:sldId id="273"/>
            <p14:sldId id="275"/>
            <p14:sldId id="282"/>
            <p14:sldId id="283"/>
            <p14:sldId id="28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376" autoAdjust="0"/>
    <p:restoredTop sz="96473" autoAdjust="0"/>
  </p:normalViewPr>
  <p:slideViewPr>
    <p:cSldViewPr snapToGrid="0">
      <p:cViewPr varScale="1">
        <p:scale>
          <a:sx n="101" d="100"/>
          <a:sy n="101" d="100"/>
        </p:scale>
        <p:origin x="336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6EE87-EBD5-4F12-A48A-63ACA297AC8F}" type="datetimeFigureOut">
              <a:rPr lang="en-US" smtClean="0"/>
              <a:pPr/>
              <a:t>8/28/2016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0236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0">
        <p:cut/>
      </p:transition>
    </mc:Choice>
    <mc:Fallback>
      <p:transition advClick="0" advTm="5000">
        <p:cut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98CD5-6C1E-4009-B41F-6DF62E31D3BE}" type="datetimeFigureOut">
              <a:rPr lang="en-US" smtClean="0"/>
              <a:pPr/>
              <a:t>8/28/2016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6018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0">
        <p:cut/>
      </p:transition>
    </mc:Choice>
    <mc:Fallback>
      <p:transition advClick="0" advTm="5000">
        <p:cut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98CD5-6C1E-4009-B41F-6DF62E31D3BE}" type="datetimeFigureOut">
              <a:rPr lang="en-US" smtClean="0"/>
              <a:pPr/>
              <a:t>8/28/2016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943650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0">
        <p:cut/>
      </p:transition>
    </mc:Choice>
    <mc:Fallback>
      <p:transition advClick="0" advTm="5000">
        <p:cut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98CD5-6C1E-4009-B41F-6DF62E31D3BE}" type="datetimeFigureOut">
              <a:rPr lang="en-US" smtClean="0"/>
              <a:pPr/>
              <a:t>8/28/2016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55044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0">
        <p:cut/>
      </p:transition>
    </mc:Choice>
    <mc:Fallback>
      <p:transition advClick="0" advTm="5000">
        <p:cut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98CD5-6C1E-4009-B41F-6DF62E31D3BE}" type="datetimeFigureOut">
              <a:rPr lang="en-US" smtClean="0"/>
              <a:pPr/>
              <a:t>8/28/2016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287722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0">
        <p:cut/>
      </p:transition>
    </mc:Choice>
    <mc:Fallback>
      <p:transition advClick="0" advTm="5000">
        <p:cut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98CD5-6C1E-4009-B41F-6DF62E31D3BE}" type="datetimeFigureOut">
              <a:rPr lang="en-US" smtClean="0"/>
              <a:pPr/>
              <a:t>8/28/2016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88365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0">
        <p:cut/>
      </p:transition>
    </mc:Choice>
    <mc:Fallback>
      <p:transition advClick="0" advTm="5000">
        <p:cut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73815-2707-4475-8F1A-B873CB631BB4}" type="datetimeFigureOut">
              <a:rPr lang="en-US" smtClean="0"/>
              <a:pPr/>
              <a:t>8/28/2016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1229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0">
        <p:cut/>
      </p:transition>
    </mc:Choice>
    <mc:Fallback>
      <p:transition advClick="0" advTm="5000">
        <p:cut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AFB99-0EAB-4182-AFF8-E214C82A68F6}" type="datetimeFigureOut">
              <a:rPr lang="en-US" smtClean="0"/>
              <a:pPr/>
              <a:t>8/28/2016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6798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0">
        <p:cut/>
      </p:transition>
    </mc:Choice>
    <mc:Fallback>
      <p:transition advClick="0" advTm="5000">
        <p:cut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3794B-289A-4A80-97D7-111025398D45}" type="datetimeFigureOut">
              <a:rPr lang="en-US" smtClean="0"/>
              <a:pPr/>
              <a:t>8/28/2016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5491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0">
        <p:cut/>
      </p:transition>
    </mc:Choice>
    <mc:Fallback>
      <p:transition advClick="0" advTm="5000">
        <p:cut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1015F-7CC6-4D0A-9D87-873EA4C304CC}" type="datetimeFigureOut">
              <a:rPr lang="en-US" smtClean="0"/>
              <a:pPr/>
              <a:t>8/28/2016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1840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0">
        <p:cut/>
      </p:transition>
    </mc:Choice>
    <mc:Fallback>
      <p:transition advClick="0" advTm="5000">
        <p:cut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6A301-0538-44EC-B09D-202E1042A48B}" type="datetimeFigureOut">
              <a:rPr lang="en-US" smtClean="0"/>
              <a:pPr/>
              <a:t>8/28/2016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91318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0">
        <p:cut/>
      </p:transition>
    </mc:Choice>
    <mc:Fallback>
      <p:transition advClick="0" advTm="5000">
        <p:cut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9574A-8875-45EF-8EA2-3CAA0F7ABC4C}" type="datetimeFigureOut">
              <a:rPr lang="en-US" smtClean="0"/>
              <a:pPr/>
              <a:t>8/28/2016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50272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0">
        <p:cut/>
      </p:transition>
    </mc:Choice>
    <mc:Fallback>
      <p:transition advClick="0" advTm="5000">
        <p:cut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F4D4C-5367-4C26-9E2B-D8088D7FCA81}" type="datetimeFigureOut">
              <a:rPr lang="en-US" smtClean="0"/>
              <a:pPr/>
              <a:t>8/28/2016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4221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0">
        <p:cut/>
      </p:transition>
    </mc:Choice>
    <mc:Fallback>
      <p:transition advClick="0" advTm="5000">
        <p:cut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1E96-98B0-4413-9547-46F3504108EF}" type="datetimeFigureOut">
              <a:rPr lang="en-US" smtClean="0"/>
              <a:pPr/>
              <a:t>8/28/2016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498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0">
        <p:cut/>
      </p:transition>
    </mc:Choice>
    <mc:Fallback>
      <p:transition advClick="0" advTm="5000">
        <p:cut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68B11-C5A8-448C-8CE9-B1A273C79CFC}" type="datetimeFigureOut">
              <a:rPr lang="en-US" smtClean="0"/>
              <a:pPr/>
              <a:t>8/28/2016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3030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0">
        <p:cut/>
      </p:transition>
    </mc:Choice>
    <mc:Fallback>
      <p:transition advClick="0" advTm="5000">
        <p:cut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6CA0-919D-4A49-9C8A-62FDFB3A5183}" type="datetimeFigureOut">
              <a:rPr lang="en-US" smtClean="0"/>
              <a:pPr/>
              <a:t>8/28/2016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67E5644-1E61-4311-A31E-84CB9C7AA8A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6235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0">
        <p:cut/>
      </p:transition>
    </mc:Choice>
    <mc:Fallback>
      <p:transition advClick="0" advTm="5000">
        <p:cut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298CD5-6C1E-4009-B41F-6DF62E31D3BE}" type="datetimeFigureOut">
              <a:rPr lang="en-US" smtClean="0"/>
              <a:pPr/>
              <a:t>8/28/2016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319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</p:sldLayoutIdLst>
  <mc:AlternateContent xmlns:mc="http://schemas.openxmlformats.org/markup-compatibility/2006">
    <mc:Choice xmlns:p14="http://schemas.microsoft.com/office/powerpoint/2010/main" Requires="p14">
      <p:transition p14:dur="100" advClick="0" advTm="5000">
        <p:cut/>
      </p:transition>
    </mc:Choice>
    <mc:Fallback>
      <p:transition advClick="0" advTm="5000">
        <p:cut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G:\&#1052;&#1091;&#1079;&#1099;&#1082;&#1072;.&#1074;&#1072;&#1089;&#1085;&#1077;&#1094;\&#1054;&#1083;&#1100;&#1075;&#1072;_&#1048;&#1074;&#1072;&#1085;&#1086;&#1074;&#1072;_-_&#1056;&#1091;&#1089;&#1089;&#1082;&#1072;&#1103;_&#1076;&#1091;&#1096;&#1072;_(-).mp3" TargetMode="External"/><Relationship Id="rId1" Type="http://schemas.microsoft.com/office/2007/relationships/media" Target="file:///G:\&#1052;&#1091;&#1079;&#1099;&#1082;&#1072;.&#1074;&#1072;&#1089;&#1085;&#1077;&#1094;\&#1054;&#1083;&#1100;&#1075;&#1072;_&#1048;&#1074;&#1072;&#1085;&#1086;&#1074;&#1072;_-_&#1056;&#1091;&#1089;&#1089;&#1082;&#1072;&#1103;_&#1076;&#1091;&#1096;&#1072;_(-).mp3" TargetMode="Externa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G:\&#1052;&#1091;&#1079;&#1099;&#1082;&#1072;.&#1074;&#1072;&#1089;&#1085;&#1077;&#1094;\&#1056;&#1091;&#1089;&#1089;&#1082;&#1072;&#1103;_&#1085;&#1072;&#1088;&#1086;&#1076;&#1085;&#1072;&#1103;_&#1084;&#1091;&#1079;&#1099;&#1082;&#1072;_-_&#1043;&#1088;&#1091;&#1089;&#1090;&#1085;&#1072;&#1103;_&#1084;&#1080;&#1085;&#1091;&#1090;&#1082;&#1072;._&#1050;&#1086;&#1084;&#1087;&#1086;&#1079;._&#1053;.&#1050;&#1091;&#1079;&#1085;&#1077;&#1094;&#1086;&#1074;._&#1056;&#1048;&#1040;_&#1087;_&#1091;_&#1040;.&#1062;&#1072;&#1076;&#1080;&#1082;&#1086;&#1074;&#1089;&#1082;&#1086;&#1075;&#1086;.mp3" TargetMode="External"/><Relationship Id="rId1" Type="http://schemas.microsoft.com/office/2007/relationships/media" Target="file:///G:\&#1052;&#1091;&#1079;&#1099;&#1082;&#1072;.&#1074;&#1072;&#1089;&#1085;&#1077;&#1094;\&#1056;&#1091;&#1089;&#1089;&#1082;&#1072;&#1103;_&#1085;&#1072;&#1088;&#1086;&#1076;&#1085;&#1072;&#1103;_&#1084;&#1091;&#1079;&#1099;&#1082;&#1072;_-_&#1043;&#1088;&#1091;&#1089;&#1090;&#1085;&#1072;&#1103;_&#1084;&#1080;&#1085;&#1091;&#1090;&#1082;&#1072;._&#1050;&#1086;&#1084;&#1087;&#1086;&#1079;._&#1053;.&#1050;&#1091;&#1079;&#1085;&#1077;&#1094;&#1086;&#1074;._&#1056;&#1048;&#1040;_&#1087;_&#1091;_&#1040;.&#1062;&#1072;&#1076;&#1080;&#1082;&#1086;&#1074;&#1089;&#1082;&#1086;&#1075;&#1086;.mp3" TargetMode="External"/><Relationship Id="rId5" Type="http://schemas.openxmlformats.org/officeDocument/2006/relationships/image" Target="../media/image1.png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G:\&#1052;&#1091;&#1079;&#1099;&#1082;&#1072;.&#1074;&#1072;&#1089;&#1085;&#1077;&#1094;\&#1056;&#1091;&#1089;&#1089;&#1082;&#1072;&#1103;_&#1085;&#1072;&#1088;&#1086;&#1076;&#1085;&#1072;&#1103;_&#1084;&#1091;&#1079;&#1099;&#1082;&#1072;_-_&#1043;&#1088;&#1091;&#1089;&#1090;&#1085;&#1072;&#1103;_&#1084;&#1080;&#1085;&#1091;&#1090;&#1082;&#1072;._&#1050;&#1086;&#1084;&#1087;&#1086;&#1079;._&#1053;.&#1050;&#1091;&#1079;&#1085;&#1077;&#1094;&#1086;&#1074;._&#1056;&#1048;&#1040;_&#1087;_&#1091;_&#1040;.&#1062;&#1072;&#1076;&#1080;&#1082;&#1086;&#1074;&#1089;&#1082;&#1086;&#1075;&#1086;.mp3" TargetMode="External"/><Relationship Id="rId1" Type="http://schemas.microsoft.com/office/2007/relationships/media" Target="file:///G:\&#1052;&#1091;&#1079;&#1099;&#1082;&#1072;.&#1074;&#1072;&#1089;&#1085;&#1077;&#1094;\&#1056;&#1091;&#1089;&#1089;&#1082;&#1072;&#1103;_&#1085;&#1072;&#1088;&#1086;&#1076;&#1085;&#1072;&#1103;_&#1084;&#1091;&#1079;&#1099;&#1082;&#1072;_-_&#1043;&#1088;&#1091;&#1089;&#1090;&#1085;&#1072;&#1103;_&#1084;&#1080;&#1085;&#1091;&#1090;&#1082;&#1072;._&#1050;&#1086;&#1084;&#1087;&#1086;&#1079;._&#1053;.&#1050;&#1091;&#1079;&#1085;&#1077;&#1094;&#1086;&#1074;._&#1056;&#1048;&#1040;_&#1087;_&#1091;_&#1040;.&#1062;&#1072;&#1076;&#1080;&#1082;&#1086;&#1074;&#1089;&#1082;&#1086;&#1075;&#1086;.mp3" TargetMode="External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98333" y="597733"/>
            <a:ext cx="8911687" cy="1280890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rgbClr val="00B0F0"/>
                </a:solidFill>
              </a:rPr>
              <a:t>Музыкально – литературная гостиная</a:t>
            </a:r>
            <a:endParaRPr lang="ru-RU" sz="4800" dirty="0">
              <a:solidFill>
                <a:srgbClr val="00B0F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6021" y="3074703"/>
            <a:ext cx="11195058" cy="1866575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rgbClr val="00B050"/>
                </a:solidFill>
              </a:rPr>
              <a:t>Тема Родины в творчестве В.М. Васнецова</a:t>
            </a:r>
            <a:endParaRPr lang="ru-RU" sz="4200" dirty="0" smtClean="0">
              <a:solidFill>
                <a:srgbClr val="00B050"/>
              </a:solidFill>
            </a:endParaRPr>
          </a:p>
        </p:txBody>
      </p:sp>
      <p:pic>
        <p:nvPicPr>
          <p:cNvPr id="5" name="Ольга_Иванова_-_Русская_душа_(-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04685" y="5967046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351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0">
        <p:cut/>
      </p:transition>
    </mc:Choice>
    <mc:Fallback>
      <p:transition advClick="0" advTm="500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3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НОВОСТИ НА МЕТЕОНОВЕ - В Петербурге сегодня дожди. Москва пр…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9212" y="624110"/>
            <a:ext cx="8915400" cy="5308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9296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0">
        <p:cut/>
      </p:transition>
    </mc:Choice>
    <mc:Fallback>
      <p:transition advClick="0" advTm="5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Любимый город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9211" y="624109"/>
            <a:ext cx="8915401" cy="5312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1729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0">
        <p:cut/>
      </p:transition>
    </mc:Choice>
    <mc:Fallback>
      <p:transition advClick="0" advTm="5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Суд предложил уладить миром иск петербурженки к Эрмитаж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9212" y="0"/>
            <a:ext cx="96027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829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0">
        <p:cut/>
      </p:transition>
    </mc:Choice>
    <mc:Fallback>
      <p:transition advClick="0" advTm="5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" descr="Директор Эрмитажа запретил Мадонне богохульствовать Новости. Новости дня на сайте Подробности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2" name="Picture 4" descr="Эрмитаж - сокровищница Петербурга &quot; Виртуальное путешествие …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3730" y="228909"/>
            <a:ext cx="8696855" cy="6629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0353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0">
        <p:cut/>
      </p:transition>
    </mc:Choice>
    <mc:Fallback>
      <p:transition advClick="0" advTm="5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Первые Академии Петербург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9212" y="0"/>
            <a:ext cx="96027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47869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0">
        <p:cut/>
      </p:transition>
    </mc:Choice>
    <mc:Fallback>
      <p:transition advClick="0" advTm="5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Виктор Васнецов. Книжная лавочка. Victor Vasnetsov. At a Bookseller's. Русские художники. Russian Artis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8680" y="-836942"/>
            <a:ext cx="8666922" cy="9002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1243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0">
        <p:cut/>
      </p:transition>
    </mc:Choice>
    <mc:Fallback>
      <p:transition advClick="0" advTm="5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Васнецов Виктор Михайлович (1848-1926) С квартиры на квартиру. 187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212" y="1"/>
            <a:ext cx="9525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64617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0">
        <p:cut/>
      </p:transition>
    </mc:Choice>
    <mc:Fallback>
      <p:transition advClick="0" advTm="5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Запрос на скачивание Васнецов иван царевич на сером волке - получите на нашем креативном торрент -портале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174" y="202223"/>
            <a:ext cx="9144000" cy="6233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усская_народная_музыка_-_Грустная_минутка._Композ._Н.Кузнецов._РИА_п_у_А.Цадиковского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20328" y="598047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001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0">
        <p:cut/>
      </p:transition>
    </mc:Choice>
    <mc:Fallback>
      <p:transition advClick="0" advTm="500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39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9212" y="67733"/>
            <a:ext cx="8993188" cy="657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83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0">
        <p:cut/>
      </p:transition>
    </mc:Choice>
    <mc:Fallback>
      <p:transition advClick="0" advTm="5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Витязь на распутье. 1882, холст, масло, 167х299 см - Смотрет…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0492" y="773489"/>
            <a:ext cx="9973986" cy="8285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5401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0">
        <p:cut/>
      </p:transition>
    </mc:Choice>
    <mc:Fallback>
      <p:transition advClick="0" advTm="5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45758" y="3227981"/>
            <a:ext cx="8915399" cy="1623418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>
                <a:solidFill>
                  <a:srgbClr val="002060"/>
                </a:solidFill>
              </a:rPr>
              <a:t>Виктор    Михайлович</a:t>
            </a:r>
          </a:p>
          <a:p>
            <a:pPr algn="ctr"/>
            <a:endParaRPr lang="ru-RU" sz="6000" dirty="0" smtClean="0">
              <a:solidFill>
                <a:srgbClr val="002060"/>
              </a:solidFill>
            </a:endParaRPr>
          </a:p>
          <a:p>
            <a:pPr algn="r"/>
            <a:r>
              <a:rPr lang="ru-RU" sz="6000" dirty="0" smtClean="0">
                <a:solidFill>
                  <a:srgbClr val="002060"/>
                </a:solidFill>
              </a:rPr>
              <a:t>1848 - 1926</a:t>
            </a:r>
            <a:endParaRPr lang="ru-RU" sz="6000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7933" y="660400"/>
            <a:ext cx="4433887" cy="1667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9014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0">
        <p:cut/>
      </p:transition>
    </mc:Choice>
    <mc:Fallback>
      <p:transition advClick="0" advTm="5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Разрешение 1920x1080, сказка, фольклор, былины, Классика, богатыри, васнецов виктор михайлович, кони, уже 5253-я картинка в баз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0612" y="-84667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4235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0">
        <p:cut/>
      </p:transition>
    </mc:Choice>
    <mc:Fallback>
      <p:transition advClick="0" advTm="5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Музей-заповедник &quot;Рябово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9212" y="624110"/>
            <a:ext cx="9525000" cy="5287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383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0">
        <p:cut/>
      </p:transition>
    </mc:Choice>
    <mc:Fallback>
      <p:transition advClick="0" advTm="5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annnikol: Музей Васнецова. Волк - это не конь (с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9211" y="608433"/>
            <a:ext cx="8915401" cy="5302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200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0">
        <p:cut/>
      </p:transition>
    </mc:Choice>
    <mc:Fallback>
      <p:transition advClick="0" advTm="5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5734" y="-109008"/>
            <a:ext cx="6250517" cy="714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1178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0">
        <p:cut/>
      </p:transition>
    </mc:Choice>
    <mc:Fallback>
      <p:transition advClick="0" advTm="5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Русские картины ч.5 Виктор Михайлович Васнецов &quot; uCrazy.ru - Источник Хорошего Настроен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0420" y="228600"/>
            <a:ext cx="8915400" cy="66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4219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0">
        <p:cut/>
      </p:transition>
    </mc:Choice>
    <mc:Fallback>
      <p:transition advClick="0" advTm="5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://dic.academic.ru/pictures/wiki/files/86/Vasnetsov_Sneguroch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6718" y="-23019500"/>
            <a:ext cx="11625832" cy="19249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dic.academic.ru/pictures/wiki/files/86/Vasnetsov_Sneguroch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6778" y="286799"/>
            <a:ext cx="5218982" cy="5762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5813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0">
        <p:cut/>
      </p:transition>
    </mc:Choice>
    <mc:Fallback>
      <p:transition advClick="0" advTm="5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encrypted-tbn2.gstatic.com/images?q=tbn:ANd9GcRQvXIJmDiAV5GxfEtHpEKxCbRFstlklJEslR9Dv1rC-CQl0VJnL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0420" y="597733"/>
            <a:ext cx="8915400" cy="5287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6921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0">
        <p:cut/>
      </p:transition>
    </mc:Choice>
    <mc:Fallback>
      <p:transition advClick="0" advTm="5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ЖЗЛ. Неизвестные факты об исторических персонажах- я.р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600" y="245533"/>
            <a:ext cx="7298266" cy="6341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0428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0">
        <p:cut/>
      </p:transition>
    </mc:Choice>
    <mc:Fallback>
      <p:transition advClick="0" advTm="5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" descr="Праздники, дни городов, знаменательные события 12 июля 2013 года"/>
          <p:cNvSpPr>
            <a:spLocks noChangeAspect="1" noChangeArrowheads="1"/>
          </p:cNvSpPr>
          <p:nvPr/>
        </p:nvSpPr>
        <p:spPr bwMode="auto">
          <a:xfrm>
            <a:off x="1779373" y="3035343"/>
            <a:ext cx="3343619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9405" y="518602"/>
            <a:ext cx="8915400" cy="5287112"/>
          </a:xfrm>
          <a:prstGeom prst="rect">
            <a:avLst/>
          </a:prstGeom>
        </p:spPr>
      </p:pic>
      <p:pic>
        <p:nvPicPr>
          <p:cNvPr id="10" name="Русская_народная_музыка_-_Грустная_минутка._Композ._Н.Кузнецов._РИА_п_у_А.Цадиковского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780713" y="529467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5372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0">
        <p:cut/>
      </p:transition>
    </mc:Choice>
    <mc:Fallback>
      <p:transition advClick="0" advTm="500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39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ЖЗЛ. Неизвестные факты об исторических персонажах- я.р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667" y="0"/>
            <a:ext cx="729826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35735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0">
        <p:cut/>
      </p:transition>
    </mc:Choice>
    <mc:Fallback>
      <p:transition advClick="0" advTm="5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Музей-заповедник &quot;Рябово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412" y="624109"/>
            <a:ext cx="9525000" cy="5456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8509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0">
        <p:cut/>
      </p:transition>
    </mc:Choice>
    <mc:Fallback>
      <p:transition advClick="0" advTm="5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Музей-заповедник &quot;Рябово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1467" y="355070"/>
            <a:ext cx="9525000" cy="6343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01197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0">
        <p:cut/>
      </p:transition>
    </mc:Choice>
    <mc:Fallback>
      <p:transition advClick="0" advTm="5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Музей-заповедник &quot;Рябово&quot; Вятский художественный музей В.М и…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412" y="-163290"/>
            <a:ext cx="9525000" cy="1429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26058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0">
        <p:cut/>
      </p:transition>
    </mc:Choice>
    <mc:Fallback>
      <p:transition advClick="0" advTm="5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Картины в м васнецова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585388" y="8412"/>
            <a:ext cx="5369587" cy="684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5493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0">
        <p:cut/>
      </p:transition>
    </mc:Choice>
    <mc:Fallback>
      <p:transition advClick="0" advTm="5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Картины в м васнецов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6369" y="-344528"/>
            <a:ext cx="7573618" cy="8010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5493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 advClick="0" advTm="5000">
        <p:cut/>
      </p:transition>
    </mc:Choice>
    <mc:Fallback>
      <p:transition advClick="0" advTm="5000">
        <p:cut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176</TotalTime>
  <Words>16</Words>
  <Application>Microsoft Office PowerPoint</Application>
  <PresentationFormat>Широкоэкранный</PresentationFormat>
  <Paragraphs>5</Paragraphs>
  <Slides>27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1" baseType="lpstr">
      <vt:lpstr>Arial</vt:lpstr>
      <vt:lpstr>Century Gothic</vt:lpstr>
      <vt:lpstr>Wingdings 3</vt:lpstr>
      <vt:lpstr>Легкий дым</vt:lpstr>
      <vt:lpstr>Музыкально – литературная гостиная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Васницов</dc:title>
  <dc:creator>User</dc:creator>
  <cp:lastModifiedBy>aser</cp:lastModifiedBy>
  <cp:revision>16</cp:revision>
  <dcterms:created xsi:type="dcterms:W3CDTF">2014-12-13T17:53:29Z</dcterms:created>
  <dcterms:modified xsi:type="dcterms:W3CDTF">2016-08-28T15:08:33Z</dcterms:modified>
</cp:coreProperties>
</file>