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767" r:id="rId2"/>
    <p:sldId id="771" r:id="rId3"/>
    <p:sldId id="770" r:id="rId4"/>
    <p:sldId id="774" r:id="rId5"/>
    <p:sldId id="768" r:id="rId6"/>
    <p:sldId id="769" r:id="rId7"/>
    <p:sldId id="775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02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816" userDrawn="1">
          <p15:clr>
            <a:srgbClr val="A4A3A4"/>
          </p15:clr>
        </p15:guide>
        <p15:guide id="5" orient="horz" pos="2568" userDrawn="1">
          <p15:clr>
            <a:srgbClr val="A4A3A4"/>
          </p15:clr>
        </p15:guide>
        <p15:guide id="6" orient="horz" pos="2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E06650"/>
    <a:srgbClr val="DE4529"/>
    <a:srgbClr val="E8E8E8"/>
    <a:srgbClr val="E8482B"/>
    <a:srgbClr val="FF110E"/>
    <a:srgbClr val="062673"/>
    <a:srgbClr val="2C72C6"/>
    <a:srgbClr val="FF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77903" autoAdjust="0"/>
  </p:normalViewPr>
  <p:slideViewPr>
    <p:cSldViewPr snapToGrid="0">
      <p:cViewPr varScale="1">
        <p:scale>
          <a:sx n="63" d="100"/>
          <a:sy n="63" d="100"/>
        </p:scale>
        <p:origin x="-138" y="-336"/>
      </p:cViewPr>
      <p:guideLst>
        <p:guide orient="horz" pos="527"/>
        <p:guide orient="horz" pos="3816"/>
        <p:guide orient="horz" pos="2568"/>
        <p:guide orient="horz" pos="2228"/>
        <p:guide pos="302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AA4358-12BE-421A-9CB7-6B7E2EC63663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DE26E-522E-4186-BFF8-130BF22707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088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8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280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187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794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948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450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463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398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46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397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736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96EE5-5010-412F-BCFB-25B0586F0317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1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mukhamedzianova?z=video-46814527_456241464%2F5458f50be6959c332b%2Fpl_post_-46814527_50519" TargetMode="External"/><Relationship Id="rId2" Type="http://schemas.openxmlformats.org/officeDocument/2006/relationships/hyperlink" Target="https://vk.com/lsk_info?z=video-11871971_456247522%2Fd0a1fff837270ea51e%2Fpl_wall_-11871971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vk.com/press6school?w=wall-157303419_762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BED6DF95-16F8-4A9E-A887-CF98EC274E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8"/>
          <a:stretch/>
        </p:blipFill>
        <p:spPr>
          <a:xfrm>
            <a:off x="-29513" y="-2004308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37961" y="5864601"/>
            <a:ext cx="60421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err="1" smtClean="0">
                <a:solidFill>
                  <a:srgbClr val="DE4529"/>
                </a:solidFill>
                <a:cs typeface="Calibri" panose="020F0502020204030204" pitchFamily="34" charset="0"/>
              </a:rPr>
              <a:t>Мухамедзянова</a:t>
            </a:r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 </a:t>
            </a:r>
            <a:r>
              <a:rPr lang="ru-RU" sz="2000" dirty="0" err="1" smtClean="0">
                <a:solidFill>
                  <a:srgbClr val="DE4529"/>
                </a:solidFill>
                <a:cs typeface="Calibri" panose="020F0502020204030204" pitchFamily="34" charset="0"/>
              </a:rPr>
              <a:t>Олия</a:t>
            </a:r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 </a:t>
            </a:r>
            <a:r>
              <a:rPr lang="ru-RU" sz="2000" dirty="0" err="1" smtClean="0">
                <a:solidFill>
                  <a:srgbClr val="DE4529"/>
                </a:solidFill>
                <a:cs typeface="Calibri" panose="020F0502020204030204" pitchFamily="34" charset="0"/>
              </a:rPr>
              <a:t>Раисовна</a:t>
            </a:r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 </a:t>
            </a:r>
            <a:endParaRPr lang="ru-RU" sz="2000" dirty="0" smtClean="0">
              <a:solidFill>
                <a:srgbClr val="DE4529"/>
              </a:solidFill>
              <a:cs typeface="Calibri" panose="020F0502020204030204" pitchFamily="34" charset="0"/>
            </a:endParaRPr>
          </a:p>
          <a:p>
            <a:pPr algn="r"/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МБОУ </a:t>
            </a:r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«СОШ №6 </a:t>
            </a:r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г. </a:t>
            </a:r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Лесосибирска»</a:t>
            </a:r>
            <a:endParaRPr lang="ru-RU" sz="2000" dirty="0">
              <a:solidFill>
                <a:schemeClr val="bg1">
                  <a:lumMod val="50000"/>
                </a:schemeClr>
              </a:solidFill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2095" y="3678270"/>
            <a:ext cx="1090990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4988"/>
            <a:r>
              <a:rPr lang="ru-RU" sz="4000" b="1" dirty="0">
                <a:solidFill>
                  <a:srgbClr val="DE4529"/>
                </a:solidFill>
                <a:ea typeface="+mj-ea"/>
                <a:cs typeface="+mj-cs"/>
              </a:rPr>
              <a:t/>
            </a:r>
            <a:br>
              <a:rPr lang="ru-RU" sz="4000" b="1" dirty="0">
                <a:solidFill>
                  <a:srgbClr val="DE4529"/>
                </a:solidFill>
                <a:ea typeface="+mj-ea"/>
                <a:cs typeface="+mj-cs"/>
              </a:rPr>
            </a:br>
            <a:endParaRPr lang="ru-RU" sz="3600" b="1" dirty="0" smtClean="0">
              <a:solidFill>
                <a:schemeClr val="bg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600110" y="1807643"/>
            <a:ext cx="32747" cy="3741255"/>
          </a:xfrm>
          <a:prstGeom prst="line">
            <a:avLst/>
          </a:prstGeom>
          <a:ln w="38100">
            <a:solidFill>
              <a:srgbClr val="959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C72E24A-58E4-419C-8D27-44319C630B0C}"/>
              </a:ext>
            </a:extLst>
          </p:cNvPr>
          <p:cNvSpPr txBox="1"/>
          <p:nvPr/>
        </p:nvSpPr>
        <p:spPr>
          <a:xfrm>
            <a:off x="0" y="6172377"/>
            <a:ext cx="4091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  <a:cs typeface="Calibri" panose="020F0502020204030204" pitchFamily="34" charset="0"/>
              </a:rPr>
              <a:t>г.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cs typeface="Calibri" panose="020F0502020204030204" pitchFamily="34" charset="0"/>
              </a:rPr>
              <a:t>Лесосибирск,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cs typeface="Calibri" panose="020F0502020204030204" pitchFamily="34" charset="0"/>
              </a:rPr>
              <a:t>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cs typeface="Calibri" panose="020F0502020204030204" pitchFamily="34" charset="0"/>
              </a:rPr>
              <a:t>2024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cs typeface="Calibri" panose="020F0502020204030204" pitchFamily="34" charset="0"/>
              </a:rPr>
              <a:t>г.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1697" y="1792215"/>
            <a:ext cx="103412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Партнерство  в рамках реализации проекта «История детских </a:t>
            </a:r>
            <a:r>
              <a:rPr lang="ru-RU" sz="3600" b="1" dirty="0" smtClean="0">
                <a:solidFill>
                  <a:srgbClr val="C00000"/>
                </a:solidFill>
              </a:rPr>
              <a:t>и </a:t>
            </a:r>
            <a:r>
              <a:rPr lang="ru-RU" sz="3600" b="1" smtClean="0">
                <a:solidFill>
                  <a:srgbClr val="C00000"/>
                </a:solidFill>
              </a:rPr>
              <a:t>молодежных организаций в </a:t>
            </a:r>
            <a:r>
              <a:rPr lang="ru-RU" sz="3600" b="1" dirty="0">
                <a:solidFill>
                  <a:srgbClr val="C00000"/>
                </a:solidFill>
              </a:rPr>
              <a:t>России»</a:t>
            </a:r>
          </a:p>
        </p:txBody>
      </p:sp>
      <p:pic>
        <p:nvPicPr>
          <p:cNvPr id="10" name="Рисунок 9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07002" y="422020"/>
            <a:ext cx="1317383" cy="1232744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1830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120" y="794242"/>
            <a:ext cx="5120640" cy="461665"/>
          </a:xfrm>
          <a:prstGeom prst="rect">
            <a:avLst/>
          </a:prstGeom>
          <a:solidFill>
            <a:srgbClr val="DE452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Виды  социального партнерства: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2472" y="1753632"/>
            <a:ext cx="3456384" cy="369332"/>
          </a:xfrm>
          <a:prstGeom prst="rect">
            <a:avLst/>
          </a:prstGeom>
          <a:solidFill>
            <a:srgbClr val="E8E8E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БЛАГОТВОРИТЕЛЬНОСТЬ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82472" y="2401704"/>
            <a:ext cx="3456384" cy="369332"/>
          </a:xfrm>
          <a:prstGeom prst="rect">
            <a:avLst/>
          </a:prstGeom>
          <a:solidFill>
            <a:srgbClr val="E8E8E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СПОНСОРСТВО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87170" y="3056242"/>
            <a:ext cx="3456384" cy="369332"/>
          </a:xfrm>
          <a:prstGeom prst="rect">
            <a:avLst/>
          </a:prstGeom>
          <a:solidFill>
            <a:srgbClr val="E8E8E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ИНВЕСТИЦИИ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82472" y="3738633"/>
            <a:ext cx="3456384" cy="369332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КООПЕРАЦИЯ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94120" y="794242"/>
            <a:ext cx="5547360" cy="461665"/>
          </a:xfrm>
          <a:prstGeom prst="rect">
            <a:avLst/>
          </a:prstGeom>
          <a:solidFill>
            <a:srgbClr val="DE452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Механизмы  социального партнерства: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15F86B59-79EE-42FA-A16C-27EEE0B60709}"/>
              </a:ext>
            </a:extLst>
          </p:cNvPr>
          <p:cNvSpPr txBox="1">
            <a:spLocks/>
          </p:cNvSpPr>
          <p:nvPr/>
        </p:nvSpPr>
        <p:spPr>
          <a:xfrm>
            <a:off x="6070601" y="1785618"/>
            <a:ext cx="7160343" cy="291058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smtClean="0"/>
              <a:t>ИССЛЕДОВАТЕЛЬСКАЯ ДЕЯТЕЛЬНОСТЬ</a:t>
            </a:r>
          </a:p>
          <a:p>
            <a:r>
              <a:rPr lang="ru-RU" sz="2000" smtClean="0"/>
              <a:t>ИНФОРМАЦИОННОЕ ПРОСВЕЩЕНИЕ</a:t>
            </a:r>
          </a:p>
          <a:p>
            <a:r>
              <a:rPr lang="ru-RU" sz="2000" smtClean="0"/>
              <a:t>СОЦИАЛЬНО ЗНАЧИМЫЕ АКЦИИ</a:t>
            </a:r>
          </a:p>
          <a:p>
            <a:r>
              <a:rPr lang="ru-RU" sz="2000" smtClean="0"/>
              <a:t>ПОДДЕРЖКА И РЕАЛИЗАЦИЯ ДЕТСКИХ ИНИЦИАТИВ</a:t>
            </a:r>
          </a:p>
          <a:p>
            <a:r>
              <a:rPr lang="ru-RU" sz="2000" smtClean="0"/>
              <a:t>ПРОЕКТНАЯ ДЕЯТЕЛЬНОСТЬ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709301" y="4404248"/>
            <a:ext cx="10903579" cy="646331"/>
          </a:xfrm>
          <a:prstGeom prst="rect">
            <a:avLst/>
          </a:prstGeom>
          <a:noFill/>
          <a:ln>
            <a:solidFill>
              <a:srgbClr val="DE452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ДЕТСКО-ВЗРОСЛАЯ ОБЩНОСТЬ – УСЛОВИЕ СТАНОВЛЕНИЯ </a:t>
            </a:r>
            <a:endParaRPr lang="ru-RU" dirty="0"/>
          </a:p>
          <a:p>
            <a:pPr algn="ctr"/>
            <a:r>
              <a:rPr lang="ru-RU" dirty="0" smtClean="0"/>
              <a:t>ЦЕННОСТНО-СМЫСЛОВОЙ ОРИЕНТАЦИИ РЕБЕНКА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198393" y="5086639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DE4529"/>
                </a:solidFill>
              </a:rPr>
              <a:t>р</a:t>
            </a:r>
            <a:r>
              <a:rPr lang="ru-RU" dirty="0" smtClean="0">
                <a:solidFill>
                  <a:srgbClr val="DE4529"/>
                </a:solidFill>
              </a:rPr>
              <a:t>ассматривается как событие</a:t>
            </a:r>
            <a:endParaRPr lang="ru-RU" dirty="0">
              <a:solidFill>
                <a:srgbClr val="DE452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563" y="5919377"/>
            <a:ext cx="11203537" cy="707886"/>
          </a:xfrm>
          <a:prstGeom prst="rect">
            <a:avLst/>
          </a:prstGeom>
          <a:solidFill>
            <a:srgbClr val="DE4529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/>
              </a:rPr>
              <a:t>Общие цели и ценности, доверие, добровольность, признание взаимной 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/>
              </a:rPr>
              <a:t>ответственности сторон за результат сотрудничества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120" y="162429"/>
            <a:ext cx="12191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u="sng" dirty="0" smtClean="0"/>
              <a:t>СОЗДАТЬ ЕДИНУЮ ВОСПИТЫВАЮЩУЮ СРЕДУ БЕЗ СОЦИАЛЬНЫХ ПАРТЕНРОВ НЕВОЗМОЖНО</a:t>
            </a:r>
            <a:endParaRPr lang="ru-RU" sz="2000" b="1" i="1" u="sng" dirty="0"/>
          </a:p>
        </p:txBody>
      </p:sp>
    </p:spTree>
    <p:extLst>
      <p:ext uri="{BB962C8B-B14F-4D97-AF65-F5344CB8AC3E}">
        <p14:creationId xmlns:p14="http://schemas.microsoft.com/office/powerpoint/2010/main" val="373782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5DCA8A03-ECFB-4661-BF20-D184B3CF8F4B}"/>
              </a:ext>
            </a:extLst>
          </p:cNvPr>
          <p:cNvCxnSpPr/>
          <p:nvPr/>
        </p:nvCxnSpPr>
        <p:spPr>
          <a:xfrm flipV="1">
            <a:off x="2272903" y="1085729"/>
            <a:ext cx="0" cy="1116000"/>
          </a:xfrm>
          <a:prstGeom prst="line">
            <a:avLst/>
          </a:prstGeom>
          <a:solidFill>
            <a:schemeClr val="bg1"/>
          </a:solidFill>
          <a:ln w="57150"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="" xmlns:a16="http://schemas.microsoft.com/office/drawing/2014/main" id="{88074E46-AA6D-40C7-8B56-2B9A732B4228}"/>
              </a:ext>
            </a:extLst>
          </p:cNvPr>
          <p:cNvCxnSpPr/>
          <p:nvPr/>
        </p:nvCxnSpPr>
        <p:spPr>
          <a:xfrm flipH="1">
            <a:off x="2247265" y="2201729"/>
            <a:ext cx="1273602" cy="0"/>
          </a:xfrm>
          <a:prstGeom prst="line">
            <a:avLst/>
          </a:prstGeom>
          <a:solidFill>
            <a:schemeClr val="bg1"/>
          </a:solidFill>
          <a:ln w="57150"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B2FBE077-4971-4F9C-9CF6-D19BAC0A5153}"/>
              </a:ext>
            </a:extLst>
          </p:cNvPr>
          <p:cNvCxnSpPr/>
          <p:nvPr/>
        </p:nvCxnSpPr>
        <p:spPr>
          <a:xfrm flipV="1">
            <a:off x="3443955" y="2201729"/>
            <a:ext cx="42452" cy="3546745"/>
          </a:xfrm>
          <a:prstGeom prst="line">
            <a:avLst/>
          </a:prstGeom>
          <a:solidFill>
            <a:schemeClr val="bg1"/>
          </a:solidFill>
          <a:ln w="57150"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Заголовок 1"/>
          <p:cNvSpPr txBox="1">
            <a:spLocks/>
          </p:cNvSpPr>
          <p:nvPr/>
        </p:nvSpPr>
        <p:spPr>
          <a:xfrm>
            <a:off x="6477712" y="5956379"/>
            <a:ext cx="3171168" cy="513733"/>
          </a:xfrm>
          <a:prstGeom prst="rect">
            <a:avLst/>
          </a:prstGeom>
          <a:solidFill>
            <a:srgbClr val="E8E8E8"/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500" kern="1200">
                <a:solidFill>
                  <a:srgbClr val="AD5567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E4529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ЭКСПО-ХОЛЛ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DE4529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657600" y="4572000"/>
            <a:ext cx="5991280" cy="1028039"/>
          </a:xfrm>
          <a:prstGeom prst="rect">
            <a:avLst/>
          </a:prstGeom>
          <a:solidFill>
            <a:srgbClr val="E8E8E8"/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500" kern="1200">
                <a:solidFill>
                  <a:srgbClr val="AD5567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План воспитательной работы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классного руководителя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657600" y="3401118"/>
            <a:ext cx="5991279" cy="958902"/>
          </a:xfrm>
          <a:prstGeom prst="rect">
            <a:avLst/>
          </a:prstGeom>
          <a:solidFill>
            <a:srgbClr val="E8E8E8"/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500" kern="1200">
                <a:solidFill>
                  <a:srgbClr val="AD5567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Календарный план воспитательной работы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3657601" y="2135778"/>
            <a:ext cx="5991280" cy="985879"/>
          </a:xfrm>
          <a:prstGeom prst="rect">
            <a:avLst/>
          </a:prstGeom>
          <a:solidFill>
            <a:srgbClr val="E8E8E8"/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500" kern="1200">
                <a:solidFill>
                  <a:srgbClr val="AD5567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Модуль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«Внешкольные мероприятия»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2546647" y="1085729"/>
            <a:ext cx="7102233" cy="750990"/>
          </a:xfrm>
          <a:prstGeom prst="rect">
            <a:avLst/>
          </a:prstGeom>
          <a:solidFill>
            <a:srgbClr val="E8E8E8"/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500" kern="1200">
                <a:solidFill>
                  <a:srgbClr val="AD5567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Рабочая программа воспитания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88074E46-AA6D-40C7-8B56-2B9A732B4228}"/>
              </a:ext>
            </a:extLst>
          </p:cNvPr>
          <p:cNvCxnSpPr/>
          <p:nvPr/>
        </p:nvCxnSpPr>
        <p:spPr>
          <a:xfrm flipH="1">
            <a:off x="3418317" y="5748474"/>
            <a:ext cx="2760292" cy="0"/>
          </a:xfrm>
          <a:prstGeom prst="line">
            <a:avLst/>
          </a:prstGeom>
          <a:solidFill>
            <a:schemeClr val="bg1"/>
          </a:solidFill>
          <a:ln w="57150"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5DCA8A03-ECFB-4661-BF20-D184B3CF8F4B}"/>
              </a:ext>
            </a:extLst>
          </p:cNvPr>
          <p:cNvCxnSpPr/>
          <p:nvPr/>
        </p:nvCxnSpPr>
        <p:spPr>
          <a:xfrm flipV="1">
            <a:off x="6178609" y="5722836"/>
            <a:ext cx="0" cy="989483"/>
          </a:xfrm>
          <a:prstGeom prst="line">
            <a:avLst/>
          </a:prstGeom>
          <a:solidFill>
            <a:schemeClr val="bg1"/>
          </a:solidFill>
          <a:ln w="57150"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="" xmlns:a16="http://schemas.microsoft.com/office/drawing/2014/main" id="{88074E46-AA6D-40C7-8B56-2B9A732B4228}"/>
              </a:ext>
            </a:extLst>
          </p:cNvPr>
          <p:cNvCxnSpPr/>
          <p:nvPr/>
        </p:nvCxnSpPr>
        <p:spPr>
          <a:xfrm flipH="1">
            <a:off x="6147335" y="6712319"/>
            <a:ext cx="4167439" cy="0"/>
          </a:xfrm>
          <a:prstGeom prst="line">
            <a:avLst/>
          </a:prstGeom>
          <a:solidFill>
            <a:schemeClr val="bg1"/>
          </a:solidFill>
          <a:ln w="57150"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Объект 2"/>
          <p:cNvSpPr>
            <a:spLocks noGrp="1"/>
          </p:cNvSpPr>
          <p:nvPr>
            <p:ph idx="1"/>
          </p:nvPr>
        </p:nvSpPr>
        <p:spPr>
          <a:xfrm>
            <a:off x="51335" y="76410"/>
            <a:ext cx="12191999" cy="990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DE4529"/>
                </a:solidFill>
              </a:rPr>
              <a:t>Место проекта </a:t>
            </a:r>
            <a:r>
              <a:rPr lang="ru-RU" sz="3200" i="1" dirty="0" smtClean="0">
                <a:solidFill>
                  <a:srgbClr val="DE4529"/>
                </a:solidFill>
              </a:rPr>
              <a:t>«История детских </a:t>
            </a:r>
            <a:r>
              <a:rPr lang="ru-RU" sz="3200" i="1" dirty="0" smtClean="0">
                <a:solidFill>
                  <a:srgbClr val="DE4529"/>
                </a:solidFill>
              </a:rPr>
              <a:t>и молодежных организаций в </a:t>
            </a:r>
            <a:r>
              <a:rPr lang="ru-RU" sz="3200" i="1" dirty="0" smtClean="0">
                <a:solidFill>
                  <a:srgbClr val="DE4529"/>
                </a:solidFill>
              </a:rPr>
              <a:t>России» </a:t>
            </a:r>
            <a:r>
              <a:rPr lang="ru-RU" sz="3200" b="1" dirty="0" smtClean="0">
                <a:solidFill>
                  <a:srgbClr val="DE4529"/>
                </a:solidFill>
              </a:rPr>
              <a:t>в воспитательной системе</a:t>
            </a:r>
            <a:endParaRPr lang="ru-RU" sz="3200" dirty="0">
              <a:solidFill>
                <a:srgbClr val="DE4529"/>
              </a:solidFill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AA784FF4-CF2A-429D-8164-1844E90F4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60401" y="2597921"/>
            <a:ext cx="1851183" cy="4273142"/>
          </a:xfrm>
          <a:prstGeom prst="rect">
            <a:avLst/>
          </a:prstGeom>
        </p:spPr>
      </p:pic>
      <p:sp>
        <p:nvSpPr>
          <p:cNvPr id="15" name="Равнобедренный треугольник 14">
            <a:extLst>
              <a:ext uri="{FF2B5EF4-FFF2-40B4-BE49-F238E27FC236}">
                <a16:creationId xmlns="" xmlns:a16="http://schemas.microsoft.com/office/drawing/2014/main" id="{3753E9DA-8351-4666-BC0C-B5D9B1C69BE9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9319383" y="5600039"/>
            <a:ext cx="329495" cy="344530"/>
          </a:xfrm>
          <a:prstGeom prst="triangle">
            <a:avLst/>
          </a:prstGeom>
          <a:solidFill>
            <a:srgbClr val="DE4529"/>
          </a:solidFill>
          <a:ln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Равнобедренный треугольник 15">
            <a:extLst>
              <a:ext uri="{FF2B5EF4-FFF2-40B4-BE49-F238E27FC236}">
                <a16:creationId xmlns="" xmlns:a16="http://schemas.microsoft.com/office/drawing/2014/main" id="{3753E9DA-8351-4666-BC0C-B5D9B1C69BE9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9327873" y="4263217"/>
            <a:ext cx="329495" cy="339009"/>
          </a:xfrm>
          <a:prstGeom prst="triangle">
            <a:avLst/>
          </a:prstGeom>
          <a:solidFill>
            <a:srgbClr val="DE4529"/>
          </a:solidFill>
          <a:ln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="" xmlns:a16="http://schemas.microsoft.com/office/drawing/2014/main" id="{3753E9DA-8351-4666-BC0C-B5D9B1C69BE9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9319383" y="3095954"/>
            <a:ext cx="329495" cy="310864"/>
          </a:xfrm>
          <a:prstGeom prst="triangle">
            <a:avLst/>
          </a:prstGeom>
          <a:solidFill>
            <a:srgbClr val="DE4529"/>
          </a:solidFill>
          <a:ln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="" xmlns:a16="http://schemas.microsoft.com/office/drawing/2014/main" id="{3753E9DA-8351-4666-BC0C-B5D9B1C69BE9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9327874" y="1840616"/>
            <a:ext cx="329495" cy="310864"/>
          </a:xfrm>
          <a:prstGeom prst="triangle">
            <a:avLst/>
          </a:prstGeom>
          <a:solidFill>
            <a:srgbClr val="DE4529"/>
          </a:solidFill>
          <a:ln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6536" y="3095954"/>
            <a:ext cx="2867014" cy="1323439"/>
          </a:xfrm>
          <a:prstGeom prst="rect">
            <a:avLst/>
          </a:prstGeom>
          <a:solidFill>
            <a:srgbClr val="E8E8E8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Уклад школьной жизни, в котором 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«тесно от больших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СОБЫТИЙ»</a:t>
            </a:r>
          </a:p>
        </p:txBody>
      </p:sp>
      <p:sp>
        <p:nvSpPr>
          <p:cNvPr id="2" name="Прямоугольная выноска 1"/>
          <p:cNvSpPr/>
          <p:nvPr/>
        </p:nvSpPr>
        <p:spPr>
          <a:xfrm>
            <a:off x="9921667" y="1085729"/>
            <a:ext cx="2008262" cy="1178907"/>
          </a:xfrm>
          <a:prstGeom prst="wedgeRectCallout">
            <a:avLst>
              <a:gd name="adj1" fmla="val -60407"/>
              <a:gd name="adj2" fmla="val 85696"/>
            </a:avLst>
          </a:prstGeom>
          <a:solidFill>
            <a:srgbClr val="FFFFCC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Общие </a:t>
            </a:r>
            <a:r>
              <a:rPr lang="ru-RU" sz="1100" dirty="0">
                <a:solidFill>
                  <a:schemeClr val="tx1"/>
                </a:solidFill>
              </a:rPr>
              <a:t>внешкольные мероприятия, в том числе организуемые совместно с социальными партнёрами образовательной </a:t>
            </a:r>
            <a:r>
              <a:rPr lang="ru-RU" sz="1100" dirty="0" smtClean="0">
                <a:solidFill>
                  <a:schemeClr val="tx1"/>
                </a:solidFill>
              </a:rPr>
              <a:t>организации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64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Овал 77">
            <a:extLst>
              <a:ext uri="{FF2B5EF4-FFF2-40B4-BE49-F238E27FC236}">
                <a16:creationId xmlns="" xmlns:a16="http://schemas.microsoft.com/office/drawing/2014/main" id="{05060FA4-BA27-884D-A7CD-45CB60A27498}"/>
              </a:ext>
            </a:extLst>
          </p:cNvPr>
          <p:cNvSpPr/>
          <p:nvPr/>
        </p:nvSpPr>
        <p:spPr>
          <a:xfrm>
            <a:off x="3978979" y="1970469"/>
            <a:ext cx="4248000" cy="4249727"/>
          </a:xfrm>
          <a:prstGeom prst="ellipse">
            <a:avLst/>
          </a:prstGeom>
          <a:noFill/>
          <a:ln w="38100"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олилиния 100">
            <a:extLst>
              <a:ext uri="{FF2B5EF4-FFF2-40B4-BE49-F238E27FC236}">
                <a16:creationId xmlns="" xmlns:a16="http://schemas.microsoft.com/office/drawing/2014/main" id="{87099519-A751-7744-9183-38846320D069}"/>
              </a:ext>
            </a:extLst>
          </p:cNvPr>
          <p:cNvSpPr/>
          <p:nvPr/>
        </p:nvSpPr>
        <p:spPr>
          <a:xfrm>
            <a:off x="6374282" y="1780985"/>
            <a:ext cx="1547668" cy="1205948"/>
          </a:xfrm>
          <a:custGeom>
            <a:avLst/>
            <a:gdLst>
              <a:gd name="connsiteX0" fmla="*/ 32479 w 1384200"/>
              <a:gd name="connsiteY0" fmla="*/ 786295 h 1205948"/>
              <a:gd name="connsiteX1" fmla="*/ 45731 w 1384200"/>
              <a:gd name="connsiteY1" fmla="*/ 706782 h 1205948"/>
              <a:gd name="connsiteX2" fmla="*/ 76652 w 1384200"/>
              <a:gd name="connsiteY2" fmla="*/ 662609 h 1205948"/>
              <a:gd name="connsiteX3" fmla="*/ 94322 w 1384200"/>
              <a:gd name="connsiteY3" fmla="*/ 631687 h 1205948"/>
              <a:gd name="connsiteX4" fmla="*/ 111992 w 1384200"/>
              <a:gd name="connsiteY4" fmla="*/ 609600 h 1205948"/>
              <a:gd name="connsiteX5" fmla="*/ 120826 w 1384200"/>
              <a:gd name="connsiteY5" fmla="*/ 596348 h 1205948"/>
              <a:gd name="connsiteX6" fmla="*/ 138496 w 1384200"/>
              <a:gd name="connsiteY6" fmla="*/ 578678 h 1205948"/>
              <a:gd name="connsiteX7" fmla="*/ 160583 w 1384200"/>
              <a:gd name="connsiteY7" fmla="*/ 547756 h 1205948"/>
              <a:gd name="connsiteX8" fmla="*/ 165000 w 1384200"/>
              <a:gd name="connsiteY8" fmla="*/ 534504 h 1205948"/>
              <a:gd name="connsiteX9" fmla="*/ 178252 w 1384200"/>
              <a:gd name="connsiteY9" fmla="*/ 530087 h 1205948"/>
              <a:gd name="connsiteX10" fmla="*/ 209174 w 1384200"/>
              <a:gd name="connsiteY10" fmla="*/ 525669 h 1205948"/>
              <a:gd name="connsiteX11" fmla="*/ 218009 w 1384200"/>
              <a:gd name="connsiteY11" fmla="*/ 512417 h 1205948"/>
              <a:gd name="connsiteX12" fmla="*/ 231261 w 1384200"/>
              <a:gd name="connsiteY12" fmla="*/ 472661 h 1205948"/>
              <a:gd name="connsiteX13" fmla="*/ 244513 w 1384200"/>
              <a:gd name="connsiteY13" fmla="*/ 450574 h 1205948"/>
              <a:gd name="connsiteX14" fmla="*/ 266600 w 1384200"/>
              <a:gd name="connsiteY14" fmla="*/ 406400 h 1205948"/>
              <a:gd name="connsiteX15" fmla="*/ 288687 w 1384200"/>
              <a:gd name="connsiteY15" fmla="*/ 375478 h 1205948"/>
              <a:gd name="connsiteX16" fmla="*/ 306357 w 1384200"/>
              <a:gd name="connsiteY16" fmla="*/ 344556 h 1205948"/>
              <a:gd name="connsiteX17" fmla="*/ 324026 w 1384200"/>
              <a:gd name="connsiteY17" fmla="*/ 318052 h 1205948"/>
              <a:gd name="connsiteX18" fmla="*/ 359365 w 1384200"/>
              <a:gd name="connsiteY18" fmla="*/ 278295 h 1205948"/>
              <a:gd name="connsiteX19" fmla="*/ 377035 w 1384200"/>
              <a:gd name="connsiteY19" fmla="*/ 269461 h 1205948"/>
              <a:gd name="connsiteX20" fmla="*/ 407957 w 1384200"/>
              <a:gd name="connsiteY20" fmla="*/ 242956 h 1205948"/>
              <a:gd name="connsiteX21" fmla="*/ 438879 w 1384200"/>
              <a:gd name="connsiteY21" fmla="*/ 220869 h 1205948"/>
              <a:gd name="connsiteX22" fmla="*/ 452131 w 1384200"/>
              <a:gd name="connsiteY22" fmla="*/ 216452 h 1205948"/>
              <a:gd name="connsiteX23" fmla="*/ 465383 w 1384200"/>
              <a:gd name="connsiteY23" fmla="*/ 207617 h 1205948"/>
              <a:gd name="connsiteX24" fmla="*/ 496305 w 1384200"/>
              <a:gd name="connsiteY24" fmla="*/ 198782 h 1205948"/>
              <a:gd name="connsiteX25" fmla="*/ 509557 w 1384200"/>
              <a:gd name="connsiteY25" fmla="*/ 189948 h 1205948"/>
              <a:gd name="connsiteX26" fmla="*/ 544896 w 1384200"/>
              <a:gd name="connsiteY26" fmla="*/ 181113 h 1205948"/>
              <a:gd name="connsiteX27" fmla="*/ 575818 w 1384200"/>
              <a:gd name="connsiteY27" fmla="*/ 172278 h 1205948"/>
              <a:gd name="connsiteX28" fmla="*/ 593487 w 1384200"/>
              <a:gd name="connsiteY28" fmla="*/ 167861 h 1205948"/>
              <a:gd name="connsiteX29" fmla="*/ 624409 w 1384200"/>
              <a:gd name="connsiteY29" fmla="*/ 150191 h 1205948"/>
              <a:gd name="connsiteX30" fmla="*/ 646496 w 1384200"/>
              <a:gd name="connsiteY30" fmla="*/ 141356 h 1205948"/>
              <a:gd name="connsiteX31" fmla="*/ 673000 w 1384200"/>
              <a:gd name="connsiteY31" fmla="*/ 123687 h 1205948"/>
              <a:gd name="connsiteX32" fmla="*/ 699505 w 1384200"/>
              <a:gd name="connsiteY32" fmla="*/ 106017 h 1205948"/>
              <a:gd name="connsiteX33" fmla="*/ 712757 w 1384200"/>
              <a:gd name="connsiteY33" fmla="*/ 97182 h 1205948"/>
              <a:gd name="connsiteX34" fmla="*/ 726009 w 1384200"/>
              <a:gd name="connsiteY34" fmla="*/ 92765 h 1205948"/>
              <a:gd name="connsiteX35" fmla="*/ 743679 w 1384200"/>
              <a:gd name="connsiteY35" fmla="*/ 88348 h 1205948"/>
              <a:gd name="connsiteX36" fmla="*/ 765765 w 1384200"/>
              <a:gd name="connsiteY36" fmla="*/ 79513 h 1205948"/>
              <a:gd name="connsiteX37" fmla="*/ 805522 w 1384200"/>
              <a:gd name="connsiteY37" fmla="*/ 70678 h 1205948"/>
              <a:gd name="connsiteX38" fmla="*/ 849696 w 1384200"/>
              <a:gd name="connsiteY38" fmla="*/ 53009 h 1205948"/>
              <a:gd name="connsiteX39" fmla="*/ 885035 w 1384200"/>
              <a:gd name="connsiteY39" fmla="*/ 44174 h 1205948"/>
              <a:gd name="connsiteX40" fmla="*/ 911539 w 1384200"/>
              <a:gd name="connsiteY40" fmla="*/ 35339 h 1205948"/>
              <a:gd name="connsiteX41" fmla="*/ 964548 w 1384200"/>
              <a:gd name="connsiteY41" fmla="*/ 30922 h 1205948"/>
              <a:gd name="connsiteX42" fmla="*/ 1030809 w 1384200"/>
              <a:gd name="connsiteY42" fmla="*/ 22087 h 1205948"/>
              <a:gd name="connsiteX43" fmla="*/ 1066148 w 1384200"/>
              <a:gd name="connsiteY43" fmla="*/ 13252 h 1205948"/>
              <a:gd name="connsiteX44" fmla="*/ 1083818 w 1384200"/>
              <a:gd name="connsiteY44" fmla="*/ 8835 h 1205948"/>
              <a:gd name="connsiteX45" fmla="*/ 1114739 w 1384200"/>
              <a:gd name="connsiteY45" fmla="*/ 4417 h 1205948"/>
              <a:gd name="connsiteX46" fmla="*/ 1127992 w 1384200"/>
              <a:gd name="connsiteY46" fmla="*/ 0 h 1205948"/>
              <a:gd name="connsiteX47" fmla="*/ 1176583 w 1384200"/>
              <a:gd name="connsiteY47" fmla="*/ 8835 h 1205948"/>
              <a:gd name="connsiteX48" fmla="*/ 1194252 w 1384200"/>
              <a:gd name="connsiteY48" fmla="*/ 17669 h 1205948"/>
              <a:gd name="connsiteX49" fmla="*/ 1225174 w 1384200"/>
              <a:gd name="connsiteY49" fmla="*/ 30922 h 1205948"/>
              <a:gd name="connsiteX50" fmla="*/ 1256096 w 1384200"/>
              <a:gd name="connsiteY50" fmla="*/ 48591 h 1205948"/>
              <a:gd name="connsiteX51" fmla="*/ 1269348 w 1384200"/>
              <a:gd name="connsiteY51" fmla="*/ 53009 h 1205948"/>
              <a:gd name="connsiteX52" fmla="*/ 1295852 w 1384200"/>
              <a:gd name="connsiteY52" fmla="*/ 70678 h 1205948"/>
              <a:gd name="connsiteX53" fmla="*/ 1322357 w 1384200"/>
              <a:gd name="connsiteY53" fmla="*/ 88348 h 1205948"/>
              <a:gd name="connsiteX54" fmla="*/ 1335609 w 1384200"/>
              <a:gd name="connsiteY54" fmla="*/ 101600 h 1205948"/>
              <a:gd name="connsiteX55" fmla="*/ 1340026 w 1384200"/>
              <a:gd name="connsiteY55" fmla="*/ 114852 h 1205948"/>
              <a:gd name="connsiteX56" fmla="*/ 1348861 w 1384200"/>
              <a:gd name="connsiteY56" fmla="*/ 128104 h 1205948"/>
              <a:gd name="connsiteX57" fmla="*/ 1357696 w 1384200"/>
              <a:gd name="connsiteY57" fmla="*/ 189948 h 1205948"/>
              <a:gd name="connsiteX58" fmla="*/ 1362113 w 1384200"/>
              <a:gd name="connsiteY58" fmla="*/ 556591 h 1205948"/>
              <a:gd name="connsiteX59" fmla="*/ 1366531 w 1384200"/>
              <a:gd name="connsiteY59" fmla="*/ 574261 h 1205948"/>
              <a:gd name="connsiteX60" fmla="*/ 1370948 w 1384200"/>
              <a:gd name="connsiteY60" fmla="*/ 609600 h 1205948"/>
              <a:gd name="connsiteX61" fmla="*/ 1375365 w 1384200"/>
              <a:gd name="connsiteY61" fmla="*/ 684695 h 1205948"/>
              <a:gd name="connsiteX62" fmla="*/ 1379783 w 1384200"/>
              <a:gd name="connsiteY62" fmla="*/ 733287 h 1205948"/>
              <a:gd name="connsiteX63" fmla="*/ 1384200 w 1384200"/>
              <a:gd name="connsiteY63" fmla="*/ 799548 h 1205948"/>
              <a:gd name="connsiteX64" fmla="*/ 1362113 w 1384200"/>
              <a:gd name="connsiteY64" fmla="*/ 883478 h 1205948"/>
              <a:gd name="connsiteX65" fmla="*/ 1348861 w 1384200"/>
              <a:gd name="connsiteY65" fmla="*/ 892313 h 1205948"/>
              <a:gd name="connsiteX66" fmla="*/ 1340026 w 1384200"/>
              <a:gd name="connsiteY66" fmla="*/ 945322 h 1205948"/>
              <a:gd name="connsiteX67" fmla="*/ 1331192 w 1384200"/>
              <a:gd name="connsiteY67" fmla="*/ 985078 h 1205948"/>
              <a:gd name="connsiteX68" fmla="*/ 1317939 w 1384200"/>
              <a:gd name="connsiteY68" fmla="*/ 1029252 h 1205948"/>
              <a:gd name="connsiteX69" fmla="*/ 1313522 w 1384200"/>
              <a:gd name="connsiteY69" fmla="*/ 1042504 h 1205948"/>
              <a:gd name="connsiteX70" fmla="*/ 1304687 w 1384200"/>
              <a:gd name="connsiteY70" fmla="*/ 1055756 h 1205948"/>
              <a:gd name="connsiteX71" fmla="*/ 1291435 w 1384200"/>
              <a:gd name="connsiteY71" fmla="*/ 1082261 h 1205948"/>
              <a:gd name="connsiteX72" fmla="*/ 1264931 w 1384200"/>
              <a:gd name="connsiteY72" fmla="*/ 1108765 h 1205948"/>
              <a:gd name="connsiteX73" fmla="*/ 1260513 w 1384200"/>
              <a:gd name="connsiteY73" fmla="*/ 1122017 h 1205948"/>
              <a:gd name="connsiteX74" fmla="*/ 1220757 w 1384200"/>
              <a:gd name="connsiteY74" fmla="*/ 1157356 h 1205948"/>
              <a:gd name="connsiteX75" fmla="*/ 1185418 w 1384200"/>
              <a:gd name="connsiteY75" fmla="*/ 1175026 h 1205948"/>
              <a:gd name="connsiteX76" fmla="*/ 1158913 w 1384200"/>
              <a:gd name="connsiteY76" fmla="*/ 1183861 h 1205948"/>
              <a:gd name="connsiteX77" fmla="*/ 1114739 w 1384200"/>
              <a:gd name="connsiteY77" fmla="*/ 1197113 h 1205948"/>
              <a:gd name="connsiteX78" fmla="*/ 1092652 w 1384200"/>
              <a:gd name="connsiteY78" fmla="*/ 1201530 h 1205948"/>
              <a:gd name="connsiteX79" fmla="*/ 995470 w 1384200"/>
              <a:gd name="connsiteY79" fmla="*/ 1205948 h 1205948"/>
              <a:gd name="connsiteX80" fmla="*/ 743679 w 1384200"/>
              <a:gd name="connsiteY80" fmla="*/ 1201530 h 1205948"/>
              <a:gd name="connsiteX81" fmla="*/ 721592 w 1384200"/>
              <a:gd name="connsiteY81" fmla="*/ 1197113 h 1205948"/>
              <a:gd name="connsiteX82" fmla="*/ 673000 w 1384200"/>
              <a:gd name="connsiteY82" fmla="*/ 1192695 h 1205948"/>
              <a:gd name="connsiteX83" fmla="*/ 628826 w 1384200"/>
              <a:gd name="connsiteY83" fmla="*/ 1183861 h 1205948"/>
              <a:gd name="connsiteX84" fmla="*/ 611157 w 1384200"/>
              <a:gd name="connsiteY84" fmla="*/ 1179443 h 1205948"/>
              <a:gd name="connsiteX85" fmla="*/ 584652 w 1384200"/>
              <a:gd name="connsiteY85" fmla="*/ 1170609 h 1205948"/>
              <a:gd name="connsiteX86" fmla="*/ 558148 w 1384200"/>
              <a:gd name="connsiteY86" fmla="*/ 1166191 h 1205948"/>
              <a:gd name="connsiteX87" fmla="*/ 544896 w 1384200"/>
              <a:gd name="connsiteY87" fmla="*/ 1161774 h 1205948"/>
              <a:gd name="connsiteX88" fmla="*/ 518392 w 1384200"/>
              <a:gd name="connsiteY88" fmla="*/ 1157356 h 1205948"/>
              <a:gd name="connsiteX89" fmla="*/ 469800 w 1384200"/>
              <a:gd name="connsiteY89" fmla="*/ 1139687 h 1205948"/>
              <a:gd name="connsiteX90" fmla="*/ 447713 w 1384200"/>
              <a:gd name="connsiteY90" fmla="*/ 1135269 h 1205948"/>
              <a:gd name="connsiteX91" fmla="*/ 412374 w 1384200"/>
              <a:gd name="connsiteY91" fmla="*/ 1126435 h 1205948"/>
              <a:gd name="connsiteX92" fmla="*/ 394705 w 1384200"/>
              <a:gd name="connsiteY92" fmla="*/ 1122017 h 1205948"/>
              <a:gd name="connsiteX93" fmla="*/ 354948 w 1384200"/>
              <a:gd name="connsiteY93" fmla="*/ 1113182 h 1205948"/>
              <a:gd name="connsiteX94" fmla="*/ 324026 w 1384200"/>
              <a:gd name="connsiteY94" fmla="*/ 1099930 h 1205948"/>
              <a:gd name="connsiteX95" fmla="*/ 297522 w 1384200"/>
              <a:gd name="connsiteY95" fmla="*/ 1091095 h 1205948"/>
              <a:gd name="connsiteX96" fmla="*/ 284270 w 1384200"/>
              <a:gd name="connsiteY96" fmla="*/ 1086678 h 1205948"/>
              <a:gd name="connsiteX97" fmla="*/ 271018 w 1384200"/>
              <a:gd name="connsiteY97" fmla="*/ 1077843 h 1205948"/>
              <a:gd name="connsiteX98" fmla="*/ 257765 w 1384200"/>
              <a:gd name="connsiteY98" fmla="*/ 1073426 h 1205948"/>
              <a:gd name="connsiteX99" fmla="*/ 244513 w 1384200"/>
              <a:gd name="connsiteY99" fmla="*/ 1060174 h 1205948"/>
              <a:gd name="connsiteX100" fmla="*/ 204757 w 1384200"/>
              <a:gd name="connsiteY100" fmla="*/ 1038087 h 1205948"/>
              <a:gd name="connsiteX101" fmla="*/ 187087 w 1384200"/>
              <a:gd name="connsiteY101" fmla="*/ 1020417 h 1205948"/>
              <a:gd name="connsiteX102" fmla="*/ 160583 w 1384200"/>
              <a:gd name="connsiteY102" fmla="*/ 1002748 h 1205948"/>
              <a:gd name="connsiteX103" fmla="*/ 147331 w 1384200"/>
              <a:gd name="connsiteY103" fmla="*/ 993913 h 1205948"/>
              <a:gd name="connsiteX104" fmla="*/ 120826 w 1384200"/>
              <a:gd name="connsiteY104" fmla="*/ 971826 h 1205948"/>
              <a:gd name="connsiteX105" fmla="*/ 107574 w 1384200"/>
              <a:gd name="connsiteY105" fmla="*/ 958574 h 1205948"/>
              <a:gd name="connsiteX106" fmla="*/ 94322 w 1384200"/>
              <a:gd name="connsiteY106" fmla="*/ 949739 h 1205948"/>
              <a:gd name="connsiteX107" fmla="*/ 76652 w 1384200"/>
              <a:gd name="connsiteY107" fmla="*/ 932069 h 1205948"/>
              <a:gd name="connsiteX108" fmla="*/ 50148 w 1384200"/>
              <a:gd name="connsiteY108" fmla="*/ 914400 h 1205948"/>
              <a:gd name="connsiteX109" fmla="*/ 32479 w 1384200"/>
              <a:gd name="connsiteY109" fmla="*/ 901148 h 1205948"/>
              <a:gd name="connsiteX110" fmla="*/ 5974 w 1384200"/>
              <a:gd name="connsiteY110" fmla="*/ 883478 h 1205948"/>
              <a:gd name="connsiteX111" fmla="*/ 5974 w 1384200"/>
              <a:gd name="connsiteY111" fmla="*/ 839304 h 1205948"/>
              <a:gd name="connsiteX112" fmla="*/ 23644 w 1384200"/>
              <a:gd name="connsiteY112" fmla="*/ 843722 h 120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384200" h="1205948">
                <a:moveTo>
                  <a:pt x="32479" y="786295"/>
                </a:moveTo>
                <a:cubicBezTo>
                  <a:pt x="36896" y="759791"/>
                  <a:pt x="38949" y="732782"/>
                  <a:pt x="45731" y="706782"/>
                </a:cubicBezTo>
                <a:cubicBezTo>
                  <a:pt x="49272" y="693210"/>
                  <a:pt x="69610" y="673172"/>
                  <a:pt x="76652" y="662609"/>
                </a:cubicBezTo>
                <a:cubicBezTo>
                  <a:pt x="83237" y="652731"/>
                  <a:pt x="87737" y="641565"/>
                  <a:pt x="94322" y="631687"/>
                </a:cubicBezTo>
                <a:cubicBezTo>
                  <a:pt x="99552" y="623842"/>
                  <a:pt x="106335" y="617143"/>
                  <a:pt x="111992" y="609600"/>
                </a:cubicBezTo>
                <a:cubicBezTo>
                  <a:pt x="115177" y="605353"/>
                  <a:pt x="117371" y="600379"/>
                  <a:pt x="120826" y="596348"/>
                </a:cubicBezTo>
                <a:cubicBezTo>
                  <a:pt x="126247" y="590024"/>
                  <a:pt x="133498" y="585342"/>
                  <a:pt x="138496" y="578678"/>
                </a:cubicBezTo>
                <a:cubicBezTo>
                  <a:pt x="173388" y="532156"/>
                  <a:pt x="120604" y="587738"/>
                  <a:pt x="160583" y="547756"/>
                </a:cubicBezTo>
                <a:cubicBezTo>
                  <a:pt x="162055" y="543339"/>
                  <a:pt x="161708" y="537796"/>
                  <a:pt x="165000" y="534504"/>
                </a:cubicBezTo>
                <a:cubicBezTo>
                  <a:pt x="168292" y="531212"/>
                  <a:pt x="173686" y="531000"/>
                  <a:pt x="178252" y="530087"/>
                </a:cubicBezTo>
                <a:cubicBezTo>
                  <a:pt x="188462" y="528045"/>
                  <a:pt x="198867" y="527142"/>
                  <a:pt x="209174" y="525669"/>
                </a:cubicBezTo>
                <a:cubicBezTo>
                  <a:pt x="212119" y="521252"/>
                  <a:pt x="215967" y="517318"/>
                  <a:pt x="218009" y="512417"/>
                </a:cubicBezTo>
                <a:cubicBezTo>
                  <a:pt x="223382" y="499523"/>
                  <a:pt x="224074" y="484639"/>
                  <a:pt x="231261" y="472661"/>
                </a:cubicBezTo>
                <a:cubicBezTo>
                  <a:pt x="235678" y="465299"/>
                  <a:pt x="240473" y="458150"/>
                  <a:pt x="244513" y="450574"/>
                </a:cubicBezTo>
                <a:cubicBezTo>
                  <a:pt x="252260" y="436048"/>
                  <a:pt x="256723" y="419570"/>
                  <a:pt x="266600" y="406400"/>
                </a:cubicBezTo>
                <a:cubicBezTo>
                  <a:pt x="283037" y="384483"/>
                  <a:pt x="275768" y="394856"/>
                  <a:pt x="288687" y="375478"/>
                </a:cubicBezTo>
                <a:cubicBezTo>
                  <a:pt x="296415" y="344570"/>
                  <a:pt x="286965" y="369489"/>
                  <a:pt x="306357" y="344556"/>
                </a:cubicBezTo>
                <a:cubicBezTo>
                  <a:pt x="312876" y="336175"/>
                  <a:pt x="318136" y="326887"/>
                  <a:pt x="324026" y="318052"/>
                </a:cubicBezTo>
                <a:cubicBezTo>
                  <a:pt x="333362" y="304049"/>
                  <a:pt x="344240" y="285857"/>
                  <a:pt x="359365" y="278295"/>
                </a:cubicBezTo>
                <a:lnTo>
                  <a:pt x="377035" y="269461"/>
                </a:lnTo>
                <a:cubicBezTo>
                  <a:pt x="391950" y="247089"/>
                  <a:pt x="379187" y="262137"/>
                  <a:pt x="407957" y="242956"/>
                </a:cubicBezTo>
                <a:cubicBezTo>
                  <a:pt x="413964" y="238951"/>
                  <a:pt x="430974" y="224822"/>
                  <a:pt x="438879" y="220869"/>
                </a:cubicBezTo>
                <a:cubicBezTo>
                  <a:pt x="443044" y="218787"/>
                  <a:pt x="447714" y="217924"/>
                  <a:pt x="452131" y="216452"/>
                </a:cubicBezTo>
                <a:cubicBezTo>
                  <a:pt x="456548" y="213507"/>
                  <a:pt x="460503" y="209708"/>
                  <a:pt x="465383" y="207617"/>
                </a:cubicBezTo>
                <a:cubicBezTo>
                  <a:pt x="485222" y="199115"/>
                  <a:pt x="479094" y="207387"/>
                  <a:pt x="496305" y="198782"/>
                </a:cubicBezTo>
                <a:cubicBezTo>
                  <a:pt x="501053" y="196408"/>
                  <a:pt x="504568" y="191762"/>
                  <a:pt x="509557" y="189948"/>
                </a:cubicBezTo>
                <a:cubicBezTo>
                  <a:pt x="520968" y="185799"/>
                  <a:pt x="533116" y="184058"/>
                  <a:pt x="544896" y="181113"/>
                </a:cubicBezTo>
                <a:cubicBezTo>
                  <a:pt x="600145" y="167300"/>
                  <a:pt x="531446" y="184955"/>
                  <a:pt x="575818" y="172278"/>
                </a:cubicBezTo>
                <a:cubicBezTo>
                  <a:pt x="581655" y="170610"/>
                  <a:pt x="587597" y="169333"/>
                  <a:pt x="593487" y="167861"/>
                </a:cubicBezTo>
                <a:cubicBezTo>
                  <a:pt x="607701" y="158385"/>
                  <a:pt x="607594" y="157664"/>
                  <a:pt x="624409" y="150191"/>
                </a:cubicBezTo>
                <a:cubicBezTo>
                  <a:pt x="631655" y="146970"/>
                  <a:pt x="639535" y="145153"/>
                  <a:pt x="646496" y="141356"/>
                </a:cubicBezTo>
                <a:cubicBezTo>
                  <a:pt x="655817" y="136272"/>
                  <a:pt x="664165" y="129577"/>
                  <a:pt x="673000" y="123687"/>
                </a:cubicBezTo>
                <a:lnTo>
                  <a:pt x="699505" y="106017"/>
                </a:lnTo>
                <a:cubicBezTo>
                  <a:pt x="703922" y="103072"/>
                  <a:pt x="707720" y="98861"/>
                  <a:pt x="712757" y="97182"/>
                </a:cubicBezTo>
                <a:cubicBezTo>
                  <a:pt x="717174" y="95710"/>
                  <a:pt x="721532" y="94044"/>
                  <a:pt x="726009" y="92765"/>
                </a:cubicBezTo>
                <a:cubicBezTo>
                  <a:pt x="731847" y="91097"/>
                  <a:pt x="737919" y="90268"/>
                  <a:pt x="743679" y="88348"/>
                </a:cubicBezTo>
                <a:cubicBezTo>
                  <a:pt x="751201" y="85841"/>
                  <a:pt x="758115" y="81599"/>
                  <a:pt x="765765" y="79513"/>
                </a:cubicBezTo>
                <a:cubicBezTo>
                  <a:pt x="792454" y="72234"/>
                  <a:pt x="786065" y="79017"/>
                  <a:pt x="805522" y="70678"/>
                </a:cubicBezTo>
                <a:cubicBezTo>
                  <a:pt x="831119" y="59708"/>
                  <a:pt x="817514" y="61055"/>
                  <a:pt x="849696" y="53009"/>
                </a:cubicBezTo>
                <a:cubicBezTo>
                  <a:pt x="861476" y="50064"/>
                  <a:pt x="873516" y="48014"/>
                  <a:pt x="885035" y="44174"/>
                </a:cubicBezTo>
                <a:cubicBezTo>
                  <a:pt x="893870" y="41229"/>
                  <a:pt x="902259" y="36112"/>
                  <a:pt x="911539" y="35339"/>
                </a:cubicBezTo>
                <a:lnTo>
                  <a:pt x="964548" y="30922"/>
                </a:lnTo>
                <a:cubicBezTo>
                  <a:pt x="983092" y="29156"/>
                  <a:pt x="1011381" y="26250"/>
                  <a:pt x="1030809" y="22087"/>
                </a:cubicBezTo>
                <a:cubicBezTo>
                  <a:pt x="1042682" y="19543"/>
                  <a:pt x="1054368" y="16197"/>
                  <a:pt x="1066148" y="13252"/>
                </a:cubicBezTo>
                <a:cubicBezTo>
                  <a:pt x="1072038" y="11780"/>
                  <a:pt x="1077808" y="9694"/>
                  <a:pt x="1083818" y="8835"/>
                </a:cubicBezTo>
                <a:lnTo>
                  <a:pt x="1114739" y="4417"/>
                </a:lnTo>
                <a:cubicBezTo>
                  <a:pt x="1119157" y="2945"/>
                  <a:pt x="1123335" y="0"/>
                  <a:pt x="1127992" y="0"/>
                </a:cubicBezTo>
                <a:cubicBezTo>
                  <a:pt x="1142416" y="0"/>
                  <a:pt x="1162085" y="2621"/>
                  <a:pt x="1176583" y="8835"/>
                </a:cubicBezTo>
                <a:cubicBezTo>
                  <a:pt x="1182635" y="11429"/>
                  <a:pt x="1188200" y="15075"/>
                  <a:pt x="1194252" y="17669"/>
                </a:cubicBezTo>
                <a:cubicBezTo>
                  <a:pt x="1219030" y="28288"/>
                  <a:pt x="1195876" y="14180"/>
                  <a:pt x="1225174" y="30922"/>
                </a:cubicBezTo>
                <a:cubicBezTo>
                  <a:pt x="1247354" y="43596"/>
                  <a:pt x="1229400" y="37149"/>
                  <a:pt x="1256096" y="48591"/>
                </a:cubicBezTo>
                <a:cubicBezTo>
                  <a:pt x="1260376" y="50425"/>
                  <a:pt x="1265278" y="50748"/>
                  <a:pt x="1269348" y="53009"/>
                </a:cubicBezTo>
                <a:cubicBezTo>
                  <a:pt x="1278630" y="58166"/>
                  <a:pt x="1287017" y="64788"/>
                  <a:pt x="1295852" y="70678"/>
                </a:cubicBezTo>
                <a:lnTo>
                  <a:pt x="1322357" y="88348"/>
                </a:lnTo>
                <a:lnTo>
                  <a:pt x="1335609" y="101600"/>
                </a:lnTo>
                <a:cubicBezTo>
                  <a:pt x="1337081" y="106017"/>
                  <a:pt x="1337944" y="110687"/>
                  <a:pt x="1340026" y="114852"/>
                </a:cubicBezTo>
                <a:cubicBezTo>
                  <a:pt x="1342400" y="119601"/>
                  <a:pt x="1346997" y="123133"/>
                  <a:pt x="1348861" y="128104"/>
                </a:cubicBezTo>
                <a:cubicBezTo>
                  <a:pt x="1353304" y="139951"/>
                  <a:pt x="1357050" y="184133"/>
                  <a:pt x="1357696" y="189948"/>
                </a:cubicBezTo>
                <a:cubicBezTo>
                  <a:pt x="1359168" y="312162"/>
                  <a:pt x="1359304" y="434400"/>
                  <a:pt x="1362113" y="556591"/>
                </a:cubicBezTo>
                <a:cubicBezTo>
                  <a:pt x="1362253" y="562661"/>
                  <a:pt x="1365533" y="568272"/>
                  <a:pt x="1366531" y="574261"/>
                </a:cubicBezTo>
                <a:cubicBezTo>
                  <a:pt x="1368483" y="585971"/>
                  <a:pt x="1369476" y="597820"/>
                  <a:pt x="1370948" y="609600"/>
                </a:cubicBezTo>
                <a:cubicBezTo>
                  <a:pt x="1372420" y="634632"/>
                  <a:pt x="1373578" y="659684"/>
                  <a:pt x="1375365" y="684695"/>
                </a:cubicBezTo>
                <a:cubicBezTo>
                  <a:pt x="1376524" y="700918"/>
                  <a:pt x="1378536" y="717071"/>
                  <a:pt x="1379783" y="733287"/>
                </a:cubicBezTo>
                <a:cubicBezTo>
                  <a:pt x="1381481" y="755358"/>
                  <a:pt x="1382728" y="777461"/>
                  <a:pt x="1384200" y="799548"/>
                </a:cubicBezTo>
                <a:cubicBezTo>
                  <a:pt x="1370521" y="922658"/>
                  <a:pt x="1401420" y="863824"/>
                  <a:pt x="1362113" y="883478"/>
                </a:cubicBezTo>
                <a:cubicBezTo>
                  <a:pt x="1357364" y="885852"/>
                  <a:pt x="1353278" y="889368"/>
                  <a:pt x="1348861" y="892313"/>
                </a:cubicBezTo>
                <a:cubicBezTo>
                  <a:pt x="1339654" y="919936"/>
                  <a:pt x="1346601" y="896007"/>
                  <a:pt x="1340026" y="945322"/>
                </a:cubicBezTo>
                <a:cubicBezTo>
                  <a:pt x="1335044" y="982685"/>
                  <a:pt x="1338337" y="960072"/>
                  <a:pt x="1331192" y="985078"/>
                </a:cubicBezTo>
                <a:cubicBezTo>
                  <a:pt x="1317841" y="1031805"/>
                  <a:pt x="1338931" y="966276"/>
                  <a:pt x="1317939" y="1029252"/>
                </a:cubicBezTo>
                <a:cubicBezTo>
                  <a:pt x="1316467" y="1033669"/>
                  <a:pt x="1316105" y="1038630"/>
                  <a:pt x="1313522" y="1042504"/>
                </a:cubicBezTo>
                <a:lnTo>
                  <a:pt x="1304687" y="1055756"/>
                </a:lnTo>
                <a:cubicBezTo>
                  <a:pt x="1300594" y="1068038"/>
                  <a:pt x="1300570" y="1071984"/>
                  <a:pt x="1291435" y="1082261"/>
                </a:cubicBezTo>
                <a:cubicBezTo>
                  <a:pt x="1283134" y="1091599"/>
                  <a:pt x="1264931" y="1108765"/>
                  <a:pt x="1264931" y="1108765"/>
                </a:cubicBezTo>
                <a:cubicBezTo>
                  <a:pt x="1263458" y="1113182"/>
                  <a:pt x="1263372" y="1118341"/>
                  <a:pt x="1260513" y="1122017"/>
                </a:cubicBezTo>
                <a:cubicBezTo>
                  <a:pt x="1251042" y="1134194"/>
                  <a:pt x="1235573" y="1149275"/>
                  <a:pt x="1220757" y="1157356"/>
                </a:cubicBezTo>
                <a:cubicBezTo>
                  <a:pt x="1209195" y="1163663"/>
                  <a:pt x="1197912" y="1170861"/>
                  <a:pt x="1185418" y="1175026"/>
                </a:cubicBezTo>
                <a:cubicBezTo>
                  <a:pt x="1176583" y="1177971"/>
                  <a:pt x="1166662" y="1178695"/>
                  <a:pt x="1158913" y="1183861"/>
                </a:cubicBezTo>
                <a:cubicBezTo>
                  <a:pt x="1136120" y="1199055"/>
                  <a:pt x="1152638" y="1190796"/>
                  <a:pt x="1114739" y="1197113"/>
                </a:cubicBezTo>
                <a:cubicBezTo>
                  <a:pt x="1107333" y="1198347"/>
                  <a:pt x="1100140" y="1200975"/>
                  <a:pt x="1092652" y="1201530"/>
                </a:cubicBezTo>
                <a:cubicBezTo>
                  <a:pt x="1060313" y="1203926"/>
                  <a:pt x="1027864" y="1204475"/>
                  <a:pt x="995470" y="1205948"/>
                </a:cubicBezTo>
                <a:lnTo>
                  <a:pt x="743679" y="1201530"/>
                </a:lnTo>
                <a:cubicBezTo>
                  <a:pt x="736175" y="1201288"/>
                  <a:pt x="729042" y="1198044"/>
                  <a:pt x="721592" y="1197113"/>
                </a:cubicBezTo>
                <a:cubicBezTo>
                  <a:pt x="705453" y="1195096"/>
                  <a:pt x="689197" y="1194168"/>
                  <a:pt x="673000" y="1192695"/>
                </a:cubicBezTo>
                <a:cubicBezTo>
                  <a:pt x="645781" y="1183623"/>
                  <a:pt x="673501" y="1191984"/>
                  <a:pt x="628826" y="1183861"/>
                </a:cubicBezTo>
                <a:cubicBezTo>
                  <a:pt x="622853" y="1182775"/>
                  <a:pt x="616972" y="1181187"/>
                  <a:pt x="611157" y="1179443"/>
                </a:cubicBezTo>
                <a:cubicBezTo>
                  <a:pt x="602237" y="1176767"/>
                  <a:pt x="593838" y="1172140"/>
                  <a:pt x="584652" y="1170609"/>
                </a:cubicBezTo>
                <a:cubicBezTo>
                  <a:pt x="575817" y="1169136"/>
                  <a:pt x="566891" y="1168134"/>
                  <a:pt x="558148" y="1166191"/>
                </a:cubicBezTo>
                <a:cubicBezTo>
                  <a:pt x="553603" y="1165181"/>
                  <a:pt x="549441" y="1162784"/>
                  <a:pt x="544896" y="1161774"/>
                </a:cubicBezTo>
                <a:cubicBezTo>
                  <a:pt x="536153" y="1159831"/>
                  <a:pt x="527227" y="1158829"/>
                  <a:pt x="518392" y="1157356"/>
                </a:cubicBezTo>
                <a:cubicBezTo>
                  <a:pt x="501457" y="1150583"/>
                  <a:pt x="487621" y="1144548"/>
                  <a:pt x="469800" y="1139687"/>
                </a:cubicBezTo>
                <a:cubicBezTo>
                  <a:pt x="462556" y="1137711"/>
                  <a:pt x="455029" y="1136957"/>
                  <a:pt x="447713" y="1135269"/>
                </a:cubicBezTo>
                <a:cubicBezTo>
                  <a:pt x="435882" y="1132539"/>
                  <a:pt x="424154" y="1129380"/>
                  <a:pt x="412374" y="1126435"/>
                </a:cubicBezTo>
                <a:cubicBezTo>
                  <a:pt x="406484" y="1124963"/>
                  <a:pt x="400658" y="1123208"/>
                  <a:pt x="394705" y="1122017"/>
                </a:cubicBezTo>
                <a:cubicBezTo>
                  <a:pt x="379511" y="1118978"/>
                  <a:pt x="369514" y="1117344"/>
                  <a:pt x="354948" y="1113182"/>
                </a:cubicBezTo>
                <a:cubicBezTo>
                  <a:pt x="330061" y="1106071"/>
                  <a:pt x="353481" y="1111712"/>
                  <a:pt x="324026" y="1099930"/>
                </a:cubicBezTo>
                <a:cubicBezTo>
                  <a:pt x="315380" y="1096471"/>
                  <a:pt x="306357" y="1094040"/>
                  <a:pt x="297522" y="1091095"/>
                </a:cubicBezTo>
                <a:lnTo>
                  <a:pt x="284270" y="1086678"/>
                </a:lnTo>
                <a:cubicBezTo>
                  <a:pt x="279853" y="1083733"/>
                  <a:pt x="275767" y="1080217"/>
                  <a:pt x="271018" y="1077843"/>
                </a:cubicBezTo>
                <a:cubicBezTo>
                  <a:pt x="266853" y="1075761"/>
                  <a:pt x="261640" y="1076009"/>
                  <a:pt x="257765" y="1073426"/>
                </a:cubicBezTo>
                <a:cubicBezTo>
                  <a:pt x="252567" y="1069961"/>
                  <a:pt x="249444" y="1064009"/>
                  <a:pt x="244513" y="1060174"/>
                </a:cubicBezTo>
                <a:cubicBezTo>
                  <a:pt x="221728" y="1042452"/>
                  <a:pt x="224752" y="1044752"/>
                  <a:pt x="204757" y="1038087"/>
                </a:cubicBezTo>
                <a:cubicBezTo>
                  <a:pt x="198867" y="1032197"/>
                  <a:pt x="193591" y="1025621"/>
                  <a:pt x="187087" y="1020417"/>
                </a:cubicBezTo>
                <a:cubicBezTo>
                  <a:pt x="178796" y="1013784"/>
                  <a:pt x="169418" y="1008638"/>
                  <a:pt x="160583" y="1002748"/>
                </a:cubicBezTo>
                <a:cubicBezTo>
                  <a:pt x="156166" y="999803"/>
                  <a:pt x="151085" y="997667"/>
                  <a:pt x="147331" y="993913"/>
                </a:cubicBezTo>
                <a:cubicBezTo>
                  <a:pt x="108617" y="955199"/>
                  <a:pt x="157726" y="1002576"/>
                  <a:pt x="120826" y="971826"/>
                </a:cubicBezTo>
                <a:cubicBezTo>
                  <a:pt x="116027" y="967827"/>
                  <a:pt x="112373" y="962573"/>
                  <a:pt x="107574" y="958574"/>
                </a:cubicBezTo>
                <a:cubicBezTo>
                  <a:pt x="103496" y="955175"/>
                  <a:pt x="98353" y="953194"/>
                  <a:pt x="94322" y="949739"/>
                </a:cubicBezTo>
                <a:cubicBezTo>
                  <a:pt x="87998" y="944318"/>
                  <a:pt x="83156" y="937273"/>
                  <a:pt x="76652" y="932069"/>
                </a:cubicBezTo>
                <a:cubicBezTo>
                  <a:pt x="68361" y="925436"/>
                  <a:pt x="58642" y="920771"/>
                  <a:pt x="50148" y="914400"/>
                </a:cubicBezTo>
                <a:cubicBezTo>
                  <a:pt x="44258" y="909983"/>
                  <a:pt x="38510" y="905370"/>
                  <a:pt x="32479" y="901148"/>
                </a:cubicBezTo>
                <a:cubicBezTo>
                  <a:pt x="23780" y="895059"/>
                  <a:pt x="5974" y="883478"/>
                  <a:pt x="5974" y="883478"/>
                </a:cubicBezTo>
                <a:cubicBezTo>
                  <a:pt x="535" y="867158"/>
                  <a:pt x="-4177" y="859607"/>
                  <a:pt x="5974" y="839304"/>
                </a:cubicBezTo>
                <a:cubicBezTo>
                  <a:pt x="15526" y="820200"/>
                  <a:pt x="21969" y="840372"/>
                  <a:pt x="23644" y="8437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олилиния 99">
            <a:extLst>
              <a:ext uri="{FF2B5EF4-FFF2-40B4-BE49-F238E27FC236}">
                <a16:creationId xmlns="" xmlns:a16="http://schemas.microsoft.com/office/drawing/2014/main" id="{523EDB7D-D162-0641-A64D-5D025DCDFE34}"/>
              </a:ext>
            </a:extLst>
          </p:cNvPr>
          <p:cNvSpPr/>
          <p:nvPr/>
        </p:nvSpPr>
        <p:spPr>
          <a:xfrm>
            <a:off x="3969678" y="1884798"/>
            <a:ext cx="1547668" cy="1395466"/>
          </a:xfrm>
          <a:custGeom>
            <a:avLst/>
            <a:gdLst>
              <a:gd name="connsiteX0" fmla="*/ 32479 w 1384200"/>
              <a:gd name="connsiteY0" fmla="*/ 786295 h 1205948"/>
              <a:gd name="connsiteX1" fmla="*/ 45731 w 1384200"/>
              <a:gd name="connsiteY1" fmla="*/ 706782 h 1205948"/>
              <a:gd name="connsiteX2" fmla="*/ 76652 w 1384200"/>
              <a:gd name="connsiteY2" fmla="*/ 662609 h 1205948"/>
              <a:gd name="connsiteX3" fmla="*/ 94322 w 1384200"/>
              <a:gd name="connsiteY3" fmla="*/ 631687 h 1205948"/>
              <a:gd name="connsiteX4" fmla="*/ 111992 w 1384200"/>
              <a:gd name="connsiteY4" fmla="*/ 609600 h 1205948"/>
              <a:gd name="connsiteX5" fmla="*/ 120826 w 1384200"/>
              <a:gd name="connsiteY5" fmla="*/ 596348 h 1205948"/>
              <a:gd name="connsiteX6" fmla="*/ 138496 w 1384200"/>
              <a:gd name="connsiteY6" fmla="*/ 578678 h 1205948"/>
              <a:gd name="connsiteX7" fmla="*/ 160583 w 1384200"/>
              <a:gd name="connsiteY7" fmla="*/ 547756 h 1205948"/>
              <a:gd name="connsiteX8" fmla="*/ 165000 w 1384200"/>
              <a:gd name="connsiteY8" fmla="*/ 534504 h 1205948"/>
              <a:gd name="connsiteX9" fmla="*/ 178252 w 1384200"/>
              <a:gd name="connsiteY9" fmla="*/ 530087 h 1205948"/>
              <a:gd name="connsiteX10" fmla="*/ 209174 w 1384200"/>
              <a:gd name="connsiteY10" fmla="*/ 525669 h 1205948"/>
              <a:gd name="connsiteX11" fmla="*/ 218009 w 1384200"/>
              <a:gd name="connsiteY11" fmla="*/ 512417 h 1205948"/>
              <a:gd name="connsiteX12" fmla="*/ 231261 w 1384200"/>
              <a:gd name="connsiteY12" fmla="*/ 472661 h 1205948"/>
              <a:gd name="connsiteX13" fmla="*/ 244513 w 1384200"/>
              <a:gd name="connsiteY13" fmla="*/ 450574 h 1205948"/>
              <a:gd name="connsiteX14" fmla="*/ 266600 w 1384200"/>
              <a:gd name="connsiteY14" fmla="*/ 406400 h 1205948"/>
              <a:gd name="connsiteX15" fmla="*/ 288687 w 1384200"/>
              <a:gd name="connsiteY15" fmla="*/ 375478 h 1205948"/>
              <a:gd name="connsiteX16" fmla="*/ 306357 w 1384200"/>
              <a:gd name="connsiteY16" fmla="*/ 344556 h 1205948"/>
              <a:gd name="connsiteX17" fmla="*/ 324026 w 1384200"/>
              <a:gd name="connsiteY17" fmla="*/ 318052 h 1205948"/>
              <a:gd name="connsiteX18" fmla="*/ 359365 w 1384200"/>
              <a:gd name="connsiteY18" fmla="*/ 278295 h 1205948"/>
              <a:gd name="connsiteX19" fmla="*/ 377035 w 1384200"/>
              <a:gd name="connsiteY19" fmla="*/ 269461 h 1205948"/>
              <a:gd name="connsiteX20" fmla="*/ 407957 w 1384200"/>
              <a:gd name="connsiteY20" fmla="*/ 242956 h 1205948"/>
              <a:gd name="connsiteX21" fmla="*/ 438879 w 1384200"/>
              <a:gd name="connsiteY21" fmla="*/ 220869 h 1205948"/>
              <a:gd name="connsiteX22" fmla="*/ 452131 w 1384200"/>
              <a:gd name="connsiteY22" fmla="*/ 216452 h 1205948"/>
              <a:gd name="connsiteX23" fmla="*/ 465383 w 1384200"/>
              <a:gd name="connsiteY23" fmla="*/ 207617 h 1205948"/>
              <a:gd name="connsiteX24" fmla="*/ 496305 w 1384200"/>
              <a:gd name="connsiteY24" fmla="*/ 198782 h 1205948"/>
              <a:gd name="connsiteX25" fmla="*/ 509557 w 1384200"/>
              <a:gd name="connsiteY25" fmla="*/ 189948 h 1205948"/>
              <a:gd name="connsiteX26" fmla="*/ 544896 w 1384200"/>
              <a:gd name="connsiteY26" fmla="*/ 181113 h 1205948"/>
              <a:gd name="connsiteX27" fmla="*/ 575818 w 1384200"/>
              <a:gd name="connsiteY27" fmla="*/ 172278 h 1205948"/>
              <a:gd name="connsiteX28" fmla="*/ 593487 w 1384200"/>
              <a:gd name="connsiteY28" fmla="*/ 167861 h 1205948"/>
              <a:gd name="connsiteX29" fmla="*/ 624409 w 1384200"/>
              <a:gd name="connsiteY29" fmla="*/ 150191 h 1205948"/>
              <a:gd name="connsiteX30" fmla="*/ 646496 w 1384200"/>
              <a:gd name="connsiteY30" fmla="*/ 141356 h 1205948"/>
              <a:gd name="connsiteX31" fmla="*/ 673000 w 1384200"/>
              <a:gd name="connsiteY31" fmla="*/ 123687 h 1205948"/>
              <a:gd name="connsiteX32" fmla="*/ 699505 w 1384200"/>
              <a:gd name="connsiteY32" fmla="*/ 106017 h 1205948"/>
              <a:gd name="connsiteX33" fmla="*/ 712757 w 1384200"/>
              <a:gd name="connsiteY33" fmla="*/ 97182 h 1205948"/>
              <a:gd name="connsiteX34" fmla="*/ 726009 w 1384200"/>
              <a:gd name="connsiteY34" fmla="*/ 92765 h 1205948"/>
              <a:gd name="connsiteX35" fmla="*/ 743679 w 1384200"/>
              <a:gd name="connsiteY35" fmla="*/ 88348 h 1205948"/>
              <a:gd name="connsiteX36" fmla="*/ 765765 w 1384200"/>
              <a:gd name="connsiteY36" fmla="*/ 79513 h 1205948"/>
              <a:gd name="connsiteX37" fmla="*/ 805522 w 1384200"/>
              <a:gd name="connsiteY37" fmla="*/ 70678 h 1205948"/>
              <a:gd name="connsiteX38" fmla="*/ 849696 w 1384200"/>
              <a:gd name="connsiteY38" fmla="*/ 53009 h 1205948"/>
              <a:gd name="connsiteX39" fmla="*/ 885035 w 1384200"/>
              <a:gd name="connsiteY39" fmla="*/ 44174 h 1205948"/>
              <a:gd name="connsiteX40" fmla="*/ 911539 w 1384200"/>
              <a:gd name="connsiteY40" fmla="*/ 35339 h 1205948"/>
              <a:gd name="connsiteX41" fmla="*/ 964548 w 1384200"/>
              <a:gd name="connsiteY41" fmla="*/ 30922 h 1205948"/>
              <a:gd name="connsiteX42" fmla="*/ 1030809 w 1384200"/>
              <a:gd name="connsiteY42" fmla="*/ 22087 h 1205948"/>
              <a:gd name="connsiteX43" fmla="*/ 1066148 w 1384200"/>
              <a:gd name="connsiteY43" fmla="*/ 13252 h 1205948"/>
              <a:gd name="connsiteX44" fmla="*/ 1083818 w 1384200"/>
              <a:gd name="connsiteY44" fmla="*/ 8835 h 1205948"/>
              <a:gd name="connsiteX45" fmla="*/ 1114739 w 1384200"/>
              <a:gd name="connsiteY45" fmla="*/ 4417 h 1205948"/>
              <a:gd name="connsiteX46" fmla="*/ 1127992 w 1384200"/>
              <a:gd name="connsiteY46" fmla="*/ 0 h 1205948"/>
              <a:gd name="connsiteX47" fmla="*/ 1176583 w 1384200"/>
              <a:gd name="connsiteY47" fmla="*/ 8835 h 1205948"/>
              <a:gd name="connsiteX48" fmla="*/ 1194252 w 1384200"/>
              <a:gd name="connsiteY48" fmla="*/ 17669 h 1205948"/>
              <a:gd name="connsiteX49" fmla="*/ 1225174 w 1384200"/>
              <a:gd name="connsiteY49" fmla="*/ 30922 h 1205948"/>
              <a:gd name="connsiteX50" fmla="*/ 1256096 w 1384200"/>
              <a:gd name="connsiteY50" fmla="*/ 48591 h 1205948"/>
              <a:gd name="connsiteX51" fmla="*/ 1269348 w 1384200"/>
              <a:gd name="connsiteY51" fmla="*/ 53009 h 1205948"/>
              <a:gd name="connsiteX52" fmla="*/ 1295852 w 1384200"/>
              <a:gd name="connsiteY52" fmla="*/ 70678 h 1205948"/>
              <a:gd name="connsiteX53" fmla="*/ 1322357 w 1384200"/>
              <a:gd name="connsiteY53" fmla="*/ 88348 h 1205948"/>
              <a:gd name="connsiteX54" fmla="*/ 1335609 w 1384200"/>
              <a:gd name="connsiteY54" fmla="*/ 101600 h 1205948"/>
              <a:gd name="connsiteX55" fmla="*/ 1340026 w 1384200"/>
              <a:gd name="connsiteY55" fmla="*/ 114852 h 1205948"/>
              <a:gd name="connsiteX56" fmla="*/ 1348861 w 1384200"/>
              <a:gd name="connsiteY56" fmla="*/ 128104 h 1205948"/>
              <a:gd name="connsiteX57" fmla="*/ 1357696 w 1384200"/>
              <a:gd name="connsiteY57" fmla="*/ 189948 h 1205948"/>
              <a:gd name="connsiteX58" fmla="*/ 1362113 w 1384200"/>
              <a:gd name="connsiteY58" fmla="*/ 556591 h 1205948"/>
              <a:gd name="connsiteX59" fmla="*/ 1366531 w 1384200"/>
              <a:gd name="connsiteY59" fmla="*/ 574261 h 1205948"/>
              <a:gd name="connsiteX60" fmla="*/ 1370948 w 1384200"/>
              <a:gd name="connsiteY60" fmla="*/ 609600 h 1205948"/>
              <a:gd name="connsiteX61" fmla="*/ 1375365 w 1384200"/>
              <a:gd name="connsiteY61" fmla="*/ 684695 h 1205948"/>
              <a:gd name="connsiteX62" fmla="*/ 1379783 w 1384200"/>
              <a:gd name="connsiteY62" fmla="*/ 733287 h 1205948"/>
              <a:gd name="connsiteX63" fmla="*/ 1384200 w 1384200"/>
              <a:gd name="connsiteY63" fmla="*/ 799548 h 1205948"/>
              <a:gd name="connsiteX64" fmla="*/ 1362113 w 1384200"/>
              <a:gd name="connsiteY64" fmla="*/ 883478 h 1205948"/>
              <a:gd name="connsiteX65" fmla="*/ 1348861 w 1384200"/>
              <a:gd name="connsiteY65" fmla="*/ 892313 h 1205948"/>
              <a:gd name="connsiteX66" fmla="*/ 1340026 w 1384200"/>
              <a:gd name="connsiteY66" fmla="*/ 945322 h 1205948"/>
              <a:gd name="connsiteX67" fmla="*/ 1331192 w 1384200"/>
              <a:gd name="connsiteY67" fmla="*/ 985078 h 1205948"/>
              <a:gd name="connsiteX68" fmla="*/ 1317939 w 1384200"/>
              <a:gd name="connsiteY68" fmla="*/ 1029252 h 1205948"/>
              <a:gd name="connsiteX69" fmla="*/ 1313522 w 1384200"/>
              <a:gd name="connsiteY69" fmla="*/ 1042504 h 1205948"/>
              <a:gd name="connsiteX70" fmla="*/ 1304687 w 1384200"/>
              <a:gd name="connsiteY70" fmla="*/ 1055756 h 1205948"/>
              <a:gd name="connsiteX71" fmla="*/ 1291435 w 1384200"/>
              <a:gd name="connsiteY71" fmla="*/ 1082261 h 1205948"/>
              <a:gd name="connsiteX72" fmla="*/ 1264931 w 1384200"/>
              <a:gd name="connsiteY72" fmla="*/ 1108765 h 1205948"/>
              <a:gd name="connsiteX73" fmla="*/ 1260513 w 1384200"/>
              <a:gd name="connsiteY73" fmla="*/ 1122017 h 1205948"/>
              <a:gd name="connsiteX74" fmla="*/ 1220757 w 1384200"/>
              <a:gd name="connsiteY74" fmla="*/ 1157356 h 1205948"/>
              <a:gd name="connsiteX75" fmla="*/ 1185418 w 1384200"/>
              <a:gd name="connsiteY75" fmla="*/ 1175026 h 1205948"/>
              <a:gd name="connsiteX76" fmla="*/ 1158913 w 1384200"/>
              <a:gd name="connsiteY76" fmla="*/ 1183861 h 1205948"/>
              <a:gd name="connsiteX77" fmla="*/ 1114739 w 1384200"/>
              <a:gd name="connsiteY77" fmla="*/ 1197113 h 1205948"/>
              <a:gd name="connsiteX78" fmla="*/ 1092652 w 1384200"/>
              <a:gd name="connsiteY78" fmla="*/ 1201530 h 1205948"/>
              <a:gd name="connsiteX79" fmla="*/ 995470 w 1384200"/>
              <a:gd name="connsiteY79" fmla="*/ 1205948 h 1205948"/>
              <a:gd name="connsiteX80" fmla="*/ 743679 w 1384200"/>
              <a:gd name="connsiteY80" fmla="*/ 1201530 h 1205948"/>
              <a:gd name="connsiteX81" fmla="*/ 721592 w 1384200"/>
              <a:gd name="connsiteY81" fmla="*/ 1197113 h 1205948"/>
              <a:gd name="connsiteX82" fmla="*/ 673000 w 1384200"/>
              <a:gd name="connsiteY82" fmla="*/ 1192695 h 1205948"/>
              <a:gd name="connsiteX83" fmla="*/ 628826 w 1384200"/>
              <a:gd name="connsiteY83" fmla="*/ 1183861 h 1205948"/>
              <a:gd name="connsiteX84" fmla="*/ 611157 w 1384200"/>
              <a:gd name="connsiteY84" fmla="*/ 1179443 h 1205948"/>
              <a:gd name="connsiteX85" fmla="*/ 584652 w 1384200"/>
              <a:gd name="connsiteY85" fmla="*/ 1170609 h 1205948"/>
              <a:gd name="connsiteX86" fmla="*/ 558148 w 1384200"/>
              <a:gd name="connsiteY86" fmla="*/ 1166191 h 1205948"/>
              <a:gd name="connsiteX87" fmla="*/ 544896 w 1384200"/>
              <a:gd name="connsiteY87" fmla="*/ 1161774 h 1205948"/>
              <a:gd name="connsiteX88" fmla="*/ 518392 w 1384200"/>
              <a:gd name="connsiteY88" fmla="*/ 1157356 h 1205948"/>
              <a:gd name="connsiteX89" fmla="*/ 469800 w 1384200"/>
              <a:gd name="connsiteY89" fmla="*/ 1139687 h 1205948"/>
              <a:gd name="connsiteX90" fmla="*/ 447713 w 1384200"/>
              <a:gd name="connsiteY90" fmla="*/ 1135269 h 1205948"/>
              <a:gd name="connsiteX91" fmla="*/ 412374 w 1384200"/>
              <a:gd name="connsiteY91" fmla="*/ 1126435 h 1205948"/>
              <a:gd name="connsiteX92" fmla="*/ 394705 w 1384200"/>
              <a:gd name="connsiteY92" fmla="*/ 1122017 h 1205948"/>
              <a:gd name="connsiteX93" fmla="*/ 354948 w 1384200"/>
              <a:gd name="connsiteY93" fmla="*/ 1113182 h 1205948"/>
              <a:gd name="connsiteX94" fmla="*/ 324026 w 1384200"/>
              <a:gd name="connsiteY94" fmla="*/ 1099930 h 1205948"/>
              <a:gd name="connsiteX95" fmla="*/ 297522 w 1384200"/>
              <a:gd name="connsiteY95" fmla="*/ 1091095 h 1205948"/>
              <a:gd name="connsiteX96" fmla="*/ 284270 w 1384200"/>
              <a:gd name="connsiteY96" fmla="*/ 1086678 h 1205948"/>
              <a:gd name="connsiteX97" fmla="*/ 271018 w 1384200"/>
              <a:gd name="connsiteY97" fmla="*/ 1077843 h 1205948"/>
              <a:gd name="connsiteX98" fmla="*/ 257765 w 1384200"/>
              <a:gd name="connsiteY98" fmla="*/ 1073426 h 1205948"/>
              <a:gd name="connsiteX99" fmla="*/ 244513 w 1384200"/>
              <a:gd name="connsiteY99" fmla="*/ 1060174 h 1205948"/>
              <a:gd name="connsiteX100" fmla="*/ 204757 w 1384200"/>
              <a:gd name="connsiteY100" fmla="*/ 1038087 h 1205948"/>
              <a:gd name="connsiteX101" fmla="*/ 187087 w 1384200"/>
              <a:gd name="connsiteY101" fmla="*/ 1020417 h 1205948"/>
              <a:gd name="connsiteX102" fmla="*/ 160583 w 1384200"/>
              <a:gd name="connsiteY102" fmla="*/ 1002748 h 1205948"/>
              <a:gd name="connsiteX103" fmla="*/ 147331 w 1384200"/>
              <a:gd name="connsiteY103" fmla="*/ 993913 h 1205948"/>
              <a:gd name="connsiteX104" fmla="*/ 120826 w 1384200"/>
              <a:gd name="connsiteY104" fmla="*/ 971826 h 1205948"/>
              <a:gd name="connsiteX105" fmla="*/ 107574 w 1384200"/>
              <a:gd name="connsiteY105" fmla="*/ 958574 h 1205948"/>
              <a:gd name="connsiteX106" fmla="*/ 94322 w 1384200"/>
              <a:gd name="connsiteY106" fmla="*/ 949739 h 1205948"/>
              <a:gd name="connsiteX107" fmla="*/ 76652 w 1384200"/>
              <a:gd name="connsiteY107" fmla="*/ 932069 h 1205948"/>
              <a:gd name="connsiteX108" fmla="*/ 50148 w 1384200"/>
              <a:gd name="connsiteY108" fmla="*/ 914400 h 1205948"/>
              <a:gd name="connsiteX109" fmla="*/ 32479 w 1384200"/>
              <a:gd name="connsiteY109" fmla="*/ 901148 h 1205948"/>
              <a:gd name="connsiteX110" fmla="*/ 5974 w 1384200"/>
              <a:gd name="connsiteY110" fmla="*/ 883478 h 1205948"/>
              <a:gd name="connsiteX111" fmla="*/ 5974 w 1384200"/>
              <a:gd name="connsiteY111" fmla="*/ 839304 h 1205948"/>
              <a:gd name="connsiteX112" fmla="*/ 23644 w 1384200"/>
              <a:gd name="connsiteY112" fmla="*/ 843722 h 120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384200" h="1205948">
                <a:moveTo>
                  <a:pt x="32479" y="786295"/>
                </a:moveTo>
                <a:cubicBezTo>
                  <a:pt x="36896" y="759791"/>
                  <a:pt x="38949" y="732782"/>
                  <a:pt x="45731" y="706782"/>
                </a:cubicBezTo>
                <a:cubicBezTo>
                  <a:pt x="49272" y="693210"/>
                  <a:pt x="69610" y="673172"/>
                  <a:pt x="76652" y="662609"/>
                </a:cubicBezTo>
                <a:cubicBezTo>
                  <a:pt x="83237" y="652731"/>
                  <a:pt x="87737" y="641565"/>
                  <a:pt x="94322" y="631687"/>
                </a:cubicBezTo>
                <a:cubicBezTo>
                  <a:pt x="99552" y="623842"/>
                  <a:pt x="106335" y="617143"/>
                  <a:pt x="111992" y="609600"/>
                </a:cubicBezTo>
                <a:cubicBezTo>
                  <a:pt x="115177" y="605353"/>
                  <a:pt x="117371" y="600379"/>
                  <a:pt x="120826" y="596348"/>
                </a:cubicBezTo>
                <a:cubicBezTo>
                  <a:pt x="126247" y="590024"/>
                  <a:pt x="133498" y="585342"/>
                  <a:pt x="138496" y="578678"/>
                </a:cubicBezTo>
                <a:cubicBezTo>
                  <a:pt x="173388" y="532156"/>
                  <a:pt x="120604" y="587738"/>
                  <a:pt x="160583" y="547756"/>
                </a:cubicBezTo>
                <a:cubicBezTo>
                  <a:pt x="162055" y="543339"/>
                  <a:pt x="161708" y="537796"/>
                  <a:pt x="165000" y="534504"/>
                </a:cubicBezTo>
                <a:cubicBezTo>
                  <a:pt x="168292" y="531212"/>
                  <a:pt x="173686" y="531000"/>
                  <a:pt x="178252" y="530087"/>
                </a:cubicBezTo>
                <a:cubicBezTo>
                  <a:pt x="188462" y="528045"/>
                  <a:pt x="198867" y="527142"/>
                  <a:pt x="209174" y="525669"/>
                </a:cubicBezTo>
                <a:cubicBezTo>
                  <a:pt x="212119" y="521252"/>
                  <a:pt x="215967" y="517318"/>
                  <a:pt x="218009" y="512417"/>
                </a:cubicBezTo>
                <a:cubicBezTo>
                  <a:pt x="223382" y="499523"/>
                  <a:pt x="224074" y="484639"/>
                  <a:pt x="231261" y="472661"/>
                </a:cubicBezTo>
                <a:cubicBezTo>
                  <a:pt x="235678" y="465299"/>
                  <a:pt x="240473" y="458150"/>
                  <a:pt x="244513" y="450574"/>
                </a:cubicBezTo>
                <a:cubicBezTo>
                  <a:pt x="252260" y="436048"/>
                  <a:pt x="256723" y="419570"/>
                  <a:pt x="266600" y="406400"/>
                </a:cubicBezTo>
                <a:cubicBezTo>
                  <a:pt x="283037" y="384483"/>
                  <a:pt x="275768" y="394856"/>
                  <a:pt x="288687" y="375478"/>
                </a:cubicBezTo>
                <a:cubicBezTo>
                  <a:pt x="296415" y="344570"/>
                  <a:pt x="286965" y="369489"/>
                  <a:pt x="306357" y="344556"/>
                </a:cubicBezTo>
                <a:cubicBezTo>
                  <a:pt x="312876" y="336175"/>
                  <a:pt x="318136" y="326887"/>
                  <a:pt x="324026" y="318052"/>
                </a:cubicBezTo>
                <a:cubicBezTo>
                  <a:pt x="333362" y="304049"/>
                  <a:pt x="344240" y="285857"/>
                  <a:pt x="359365" y="278295"/>
                </a:cubicBezTo>
                <a:lnTo>
                  <a:pt x="377035" y="269461"/>
                </a:lnTo>
                <a:cubicBezTo>
                  <a:pt x="391950" y="247089"/>
                  <a:pt x="379187" y="262137"/>
                  <a:pt x="407957" y="242956"/>
                </a:cubicBezTo>
                <a:cubicBezTo>
                  <a:pt x="413964" y="238951"/>
                  <a:pt x="430974" y="224822"/>
                  <a:pt x="438879" y="220869"/>
                </a:cubicBezTo>
                <a:cubicBezTo>
                  <a:pt x="443044" y="218787"/>
                  <a:pt x="447714" y="217924"/>
                  <a:pt x="452131" y="216452"/>
                </a:cubicBezTo>
                <a:cubicBezTo>
                  <a:pt x="456548" y="213507"/>
                  <a:pt x="460503" y="209708"/>
                  <a:pt x="465383" y="207617"/>
                </a:cubicBezTo>
                <a:cubicBezTo>
                  <a:pt x="485222" y="199115"/>
                  <a:pt x="479094" y="207387"/>
                  <a:pt x="496305" y="198782"/>
                </a:cubicBezTo>
                <a:cubicBezTo>
                  <a:pt x="501053" y="196408"/>
                  <a:pt x="504568" y="191762"/>
                  <a:pt x="509557" y="189948"/>
                </a:cubicBezTo>
                <a:cubicBezTo>
                  <a:pt x="520968" y="185799"/>
                  <a:pt x="533116" y="184058"/>
                  <a:pt x="544896" y="181113"/>
                </a:cubicBezTo>
                <a:cubicBezTo>
                  <a:pt x="600145" y="167300"/>
                  <a:pt x="531446" y="184955"/>
                  <a:pt x="575818" y="172278"/>
                </a:cubicBezTo>
                <a:cubicBezTo>
                  <a:pt x="581655" y="170610"/>
                  <a:pt x="587597" y="169333"/>
                  <a:pt x="593487" y="167861"/>
                </a:cubicBezTo>
                <a:cubicBezTo>
                  <a:pt x="607701" y="158385"/>
                  <a:pt x="607594" y="157664"/>
                  <a:pt x="624409" y="150191"/>
                </a:cubicBezTo>
                <a:cubicBezTo>
                  <a:pt x="631655" y="146970"/>
                  <a:pt x="639535" y="145153"/>
                  <a:pt x="646496" y="141356"/>
                </a:cubicBezTo>
                <a:cubicBezTo>
                  <a:pt x="655817" y="136272"/>
                  <a:pt x="664165" y="129577"/>
                  <a:pt x="673000" y="123687"/>
                </a:cubicBezTo>
                <a:lnTo>
                  <a:pt x="699505" y="106017"/>
                </a:lnTo>
                <a:cubicBezTo>
                  <a:pt x="703922" y="103072"/>
                  <a:pt x="707720" y="98861"/>
                  <a:pt x="712757" y="97182"/>
                </a:cubicBezTo>
                <a:cubicBezTo>
                  <a:pt x="717174" y="95710"/>
                  <a:pt x="721532" y="94044"/>
                  <a:pt x="726009" y="92765"/>
                </a:cubicBezTo>
                <a:cubicBezTo>
                  <a:pt x="731847" y="91097"/>
                  <a:pt x="737919" y="90268"/>
                  <a:pt x="743679" y="88348"/>
                </a:cubicBezTo>
                <a:cubicBezTo>
                  <a:pt x="751201" y="85841"/>
                  <a:pt x="758115" y="81599"/>
                  <a:pt x="765765" y="79513"/>
                </a:cubicBezTo>
                <a:cubicBezTo>
                  <a:pt x="792454" y="72234"/>
                  <a:pt x="786065" y="79017"/>
                  <a:pt x="805522" y="70678"/>
                </a:cubicBezTo>
                <a:cubicBezTo>
                  <a:pt x="831119" y="59708"/>
                  <a:pt x="817514" y="61055"/>
                  <a:pt x="849696" y="53009"/>
                </a:cubicBezTo>
                <a:cubicBezTo>
                  <a:pt x="861476" y="50064"/>
                  <a:pt x="873516" y="48014"/>
                  <a:pt x="885035" y="44174"/>
                </a:cubicBezTo>
                <a:cubicBezTo>
                  <a:pt x="893870" y="41229"/>
                  <a:pt x="902259" y="36112"/>
                  <a:pt x="911539" y="35339"/>
                </a:cubicBezTo>
                <a:lnTo>
                  <a:pt x="964548" y="30922"/>
                </a:lnTo>
                <a:cubicBezTo>
                  <a:pt x="983092" y="29156"/>
                  <a:pt x="1011381" y="26250"/>
                  <a:pt x="1030809" y="22087"/>
                </a:cubicBezTo>
                <a:cubicBezTo>
                  <a:pt x="1042682" y="19543"/>
                  <a:pt x="1054368" y="16197"/>
                  <a:pt x="1066148" y="13252"/>
                </a:cubicBezTo>
                <a:cubicBezTo>
                  <a:pt x="1072038" y="11780"/>
                  <a:pt x="1077808" y="9694"/>
                  <a:pt x="1083818" y="8835"/>
                </a:cubicBezTo>
                <a:lnTo>
                  <a:pt x="1114739" y="4417"/>
                </a:lnTo>
                <a:cubicBezTo>
                  <a:pt x="1119157" y="2945"/>
                  <a:pt x="1123335" y="0"/>
                  <a:pt x="1127992" y="0"/>
                </a:cubicBezTo>
                <a:cubicBezTo>
                  <a:pt x="1142416" y="0"/>
                  <a:pt x="1162085" y="2621"/>
                  <a:pt x="1176583" y="8835"/>
                </a:cubicBezTo>
                <a:cubicBezTo>
                  <a:pt x="1182635" y="11429"/>
                  <a:pt x="1188200" y="15075"/>
                  <a:pt x="1194252" y="17669"/>
                </a:cubicBezTo>
                <a:cubicBezTo>
                  <a:pt x="1219030" y="28288"/>
                  <a:pt x="1195876" y="14180"/>
                  <a:pt x="1225174" y="30922"/>
                </a:cubicBezTo>
                <a:cubicBezTo>
                  <a:pt x="1247354" y="43596"/>
                  <a:pt x="1229400" y="37149"/>
                  <a:pt x="1256096" y="48591"/>
                </a:cubicBezTo>
                <a:cubicBezTo>
                  <a:pt x="1260376" y="50425"/>
                  <a:pt x="1265278" y="50748"/>
                  <a:pt x="1269348" y="53009"/>
                </a:cubicBezTo>
                <a:cubicBezTo>
                  <a:pt x="1278630" y="58166"/>
                  <a:pt x="1287017" y="64788"/>
                  <a:pt x="1295852" y="70678"/>
                </a:cubicBezTo>
                <a:lnTo>
                  <a:pt x="1322357" y="88348"/>
                </a:lnTo>
                <a:lnTo>
                  <a:pt x="1335609" y="101600"/>
                </a:lnTo>
                <a:cubicBezTo>
                  <a:pt x="1337081" y="106017"/>
                  <a:pt x="1337944" y="110687"/>
                  <a:pt x="1340026" y="114852"/>
                </a:cubicBezTo>
                <a:cubicBezTo>
                  <a:pt x="1342400" y="119601"/>
                  <a:pt x="1346997" y="123133"/>
                  <a:pt x="1348861" y="128104"/>
                </a:cubicBezTo>
                <a:cubicBezTo>
                  <a:pt x="1353304" y="139951"/>
                  <a:pt x="1357050" y="184133"/>
                  <a:pt x="1357696" y="189948"/>
                </a:cubicBezTo>
                <a:cubicBezTo>
                  <a:pt x="1359168" y="312162"/>
                  <a:pt x="1359304" y="434400"/>
                  <a:pt x="1362113" y="556591"/>
                </a:cubicBezTo>
                <a:cubicBezTo>
                  <a:pt x="1362253" y="562661"/>
                  <a:pt x="1365533" y="568272"/>
                  <a:pt x="1366531" y="574261"/>
                </a:cubicBezTo>
                <a:cubicBezTo>
                  <a:pt x="1368483" y="585971"/>
                  <a:pt x="1369476" y="597820"/>
                  <a:pt x="1370948" y="609600"/>
                </a:cubicBezTo>
                <a:cubicBezTo>
                  <a:pt x="1372420" y="634632"/>
                  <a:pt x="1373578" y="659684"/>
                  <a:pt x="1375365" y="684695"/>
                </a:cubicBezTo>
                <a:cubicBezTo>
                  <a:pt x="1376524" y="700918"/>
                  <a:pt x="1378536" y="717071"/>
                  <a:pt x="1379783" y="733287"/>
                </a:cubicBezTo>
                <a:cubicBezTo>
                  <a:pt x="1381481" y="755358"/>
                  <a:pt x="1382728" y="777461"/>
                  <a:pt x="1384200" y="799548"/>
                </a:cubicBezTo>
                <a:cubicBezTo>
                  <a:pt x="1370521" y="922658"/>
                  <a:pt x="1401420" y="863824"/>
                  <a:pt x="1362113" y="883478"/>
                </a:cubicBezTo>
                <a:cubicBezTo>
                  <a:pt x="1357364" y="885852"/>
                  <a:pt x="1353278" y="889368"/>
                  <a:pt x="1348861" y="892313"/>
                </a:cubicBezTo>
                <a:cubicBezTo>
                  <a:pt x="1339654" y="919936"/>
                  <a:pt x="1346601" y="896007"/>
                  <a:pt x="1340026" y="945322"/>
                </a:cubicBezTo>
                <a:cubicBezTo>
                  <a:pt x="1335044" y="982685"/>
                  <a:pt x="1338337" y="960072"/>
                  <a:pt x="1331192" y="985078"/>
                </a:cubicBezTo>
                <a:cubicBezTo>
                  <a:pt x="1317841" y="1031805"/>
                  <a:pt x="1338931" y="966276"/>
                  <a:pt x="1317939" y="1029252"/>
                </a:cubicBezTo>
                <a:cubicBezTo>
                  <a:pt x="1316467" y="1033669"/>
                  <a:pt x="1316105" y="1038630"/>
                  <a:pt x="1313522" y="1042504"/>
                </a:cubicBezTo>
                <a:lnTo>
                  <a:pt x="1304687" y="1055756"/>
                </a:lnTo>
                <a:cubicBezTo>
                  <a:pt x="1300594" y="1068038"/>
                  <a:pt x="1300570" y="1071984"/>
                  <a:pt x="1291435" y="1082261"/>
                </a:cubicBezTo>
                <a:cubicBezTo>
                  <a:pt x="1283134" y="1091599"/>
                  <a:pt x="1264931" y="1108765"/>
                  <a:pt x="1264931" y="1108765"/>
                </a:cubicBezTo>
                <a:cubicBezTo>
                  <a:pt x="1263458" y="1113182"/>
                  <a:pt x="1263372" y="1118341"/>
                  <a:pt x="1260513" y="1122017"/>
                </a:cubicBezTo>
                <a:cubicBezTo>
                  <a:pt x="1251042" y="1134194"/>
                  <a:pt x="1235573" y="1149275"/>
                  <a:pt x="1220757" y="1157356"/>
                </a:cubicBezTo>
                <a:cubicBezTo>
                  <a:pt x="1209195" y="1163663"/>
                  <a:pt x="1197912" y="1170861"/>
                  <a:pt x="1185418" y="1175026"/>
                </a:cubicBezTo>
                <a:cubicBezTo>
                  <a:pt x="1176583" y="1177971"/>
                  <a:pt x="1166662" y="1178695"/>
                  <a:pt x="1158913" y="1183861"/>
                </a:cubicBezTo>
                <a:cubicBezTo>
                  <a:pt x="1136120" y="1199055"/>
                  <a:pt x="1152638" y="1190796"/>
                  <a:pt x="1114739" y="1197113"/>
                </a:cubicBezTo>
                <a:cubicBezTo>
                  <a:pt x="1107333" y="1198347"/>
                  <a:pt x="1100140" y="1200975"/>
                  <a:pt x="1092652" y="1201530"/>
                </a:cubicBezTo>
                <a:cubicBezTo>
                  <a:pt x="1060313" y="1203926"/>
                  <a:pt x="1027864" y="1204475"/>
                  <a:pt x="995470" y="1205948"/>
                </a:cubicBezTo>
                <a:lnTo>
                  <a:pt x="743679" y="1201530"/>
                </a:lnTo>
                <a:cubicBezTo>
                  <a:pt x="736175" y="1201288"/>
                  <a:pt x="729042" y="1198044"/>
                  <a:pt x="721592" y="1197113"/>
                </a:cubicBezTo>
                <a:cubicBezTo>
                  <a:pt x="705453" y="1195096"/>
                  <a:pt x="689197" y="1194168"/>
                  <a:pt x="673000" y="1192695"/>
                </a:cubicBezTo>
                <a:cubicBezTo>
                  <a:pt x="645781" y="1183623"/>
                  <a:pt x="673501" y="1191984"/>
                  <a:pt x="628826" y="1183861"/>
                </a:cubicBezTo>
                <a:cubicBezTo>
                  <a:pt x="622853" y="1182775"/>
                  <a:pt x="616972" y="1181187"/>
                  <a:pt x="611157" y="1179443"/>
                </a:cubicBezTo>
                <a:cubicBezTo>
                  <a:pt x="602237" y="1176767"/>
                  <a:pt x="593838" y="1172140"/>
                  <a:pt x="584652" y="1170609"/>
                </a:cubicBezTo>
                <a:cubicBezTo>
                  <a:pt x="575817" y="1169136"/>
                  <a:pt x="566891" y="1168134"/>
                  <a:pt x="558148" y="1166191"/>
                </a:cubicBezTo>
                <a:cubicBezTo>
                  <a:pt x="553603" y="1165181"/>
                  <a:pt x="549441" y="1162784"/>
                  <a:pt x="544896" y="1161774"/>
                </a:cubicBezTo>
                <a:cubicBezTo>
                  <a:pt x="536153" y="1159831"/>
                  <a:pt x="527227" y="1158829"/>
                  <a:pt x="518392" y="1157356"/>
                </a:cubicBezTo>
                <a:cubicBezTo>
                  <a:pt x="501457" y="1150583"/>
                  <a:pt x="487621" y="1144548"/>
                  <a:pt x="469800" y="1139687"/>
                </a:cubicBezTo>
                <a:cubicBezTo>
                  <a:pt x="462556" y="1137711"/>
                  <a:pt x="455029" y="1136957"/>
                  <a:pt x="447713" y="1135269"/>
                </a:cubicBezTo>
                <a:cubicBezTo>
                  <a:pt x="435882" y="1132539"/>
                  <a:pt x="424154" y="1129380"/>
                  <a:pt x="412374" y="1126435"/>
                </a:cubicBezTo>
                <a:cubicBezTo>
                  <a:pt x="406484" y="1124963"/>
                  <a:pt x="400658" y="1123208"/>
                  <a:pt x="394705" y="1122017"/>
                </a:cubicBezTo>
                <a:cubicBezTo>
                  <a:pt x="379511" y="1118978"/>
                  <a:pt x="369514" y="1117344"/>
                  <a:pt x="354948" y="1113182"/>
                </a:cubicBezTo>
                <a:cubicBezTo>
                  <a:pt x="330061" y="1106071"/>
                  <a:pt x="353481" y="1111712"/>
                  <a:pt x="324026" y="1099930"/>
                </a:cubicBezTo>
                <a:cubicBezTo>
                  <a:pt x="315380" y="1096471"/>
                  <a:pt x="306357" y="1094040"/>
                  <a:pt x="297522" y="1091095"/>
                </a:cubicBezTo>
                <a:lnTo>
                  <a:pt x="284270" y="1086678"/>
                </a:lnTo>
                <a:cubicBezTo>
                  <a:pt x="279853" y="1083733"/>
                  <a:pt x="275767" y="1080217"/>
                  <a:pt x="271018" y="1077843"/>
                </a:cubicBezTo>
                <a:cubicBezTo>
                  <a:pt x="266853" y="1075761"/>
                  <a:pt x="261640" y="1076009"/>
                  <a:pt x="257765" y="1073426"/>
                </a:cubicBezTo>
                <a:cubicBezTo>
                  <a:pt x="252567" y="1069961"/>
                  <a:pt x="249444" y="1064009"/>
                  <a:pt x="244513" y="1060174"/>
                </a:cubicBezTo>
                <a:cubicBezTo>
                  <a:pt x="221728" y="1042452"/>
                  <a:pt x="224752" y="1044752"/>
                  <a:pt x="204757" y="1038087"/>
                </a:cubicBezTo>
                <a:cubicBezTo>
                  <a:pt x="198867" y="1032197"/>
                  <a:pt x="193591" y="1025621"/>
                  <a:pt x="187087" y="1020417"/>
                </a:cubicBezTo>
                <a:cubicBezTo>
                  <a:pt x="178796" y="1013784"/>
                  <a:pt x="169418" y="1008638"/>
                  <a:pt x="160583" y="1002748"/>
                </a:cubicBezTo>
                <a:cubicBezTo>
                  <a:pt x="156166" y="999803"/>
                  <a:pt x="151085" y="997667"/>
                  <a:pt x="147331" y="993913"/>
                </a:cubicBezTo>
                <a:cubicBezTo>
                  <a:pt x="108617" y="955199"/>
                  <a:pt x="157726" y="1002576"/>
                  <a:pt x="120826" y="971826"/>
                </a:cubicBezTo>
                <a:cubicBezTo>
                  <a:pt x="116027" y="967827"/>
                  <a:pt x="112373" y="962573"/>
                  <a:pt x="107574" y="958574"/>
                </a:cubicBezTo>
                <a:cubicBezTo>
                  <a:pt x="103496" y="955175"/>
                  <a:pt x="98353" y="953194"/>
                  <a:pt x="94322" y="949739"/>
                </a:cubicBezTo>
                <a:cubicBezTo>
                  <a:pt x="87998" y="944318"/>
                  <a:pt x="83156" y="937273"/>
                  <a:pt x="76652" y="932069"/>
                </a:cubicBezTo>
                <a:cubicBezTo>
                  <a:pt x="68361" y="925436"/>
                  <a:pt x="58642" y="920771"/>
                  <a:pt x="50148" y="914400"/>
                </a:cubicBezTo>
                <a:cubicBezTo>
                  <a:pt x="44258" y="909983"/>
                  <a:pt x="38510" y="905370"/>
                  <a:pt x="32479" y="901148"/>
                </a:cubicBezTo>
                <a:cubicBezTo>
                  <a:pt x="23780" y="895059"/>
                  <a:pt x="5974" y="883478"/>
                  <a:pt x="5974" y="883478"/>
                </a:cubicBezTo>
                <a:cubicBezTo>
                  <a:pt x="535" y="867158"/>
                  <a:pt x="-4177" y="859607"/>
                  <a:pt x="5974" y="839304"/>
                </a:cubicBezTo>
                <a:cubicBezTo>
                  <a:pt x="15526" y="820200"/>
                  <a:pt x="21969" y="840372"/>
                  <a:pt x="23644" y="8437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 стрелкой 46">
            <a:extLst>
              <a:ext uri="{FF2B5EF4-FFF2-40B4-BE49-F238E27FC236}">
                <a16:creationId xmlns="" xmlns:a16="http://schemas.microsoft.com/office/drawing/2014/main" id="{1B356857-3CA7-4A4E-8312-B44E9885134A}"/>
              </a:ext>
            </a:extLst>
          </p:cNvPr>
          <p:cNvCxnSpPr>
            <a:cxnSpLocks/>
          </p:cNvCxnSpPr>
          <p:nvPr/>
        </p:nvCxnSpPr>
        <p:spPr>
          <a:xfrm>
            <a:off x="2321275" y="4042962"/>
            <a:ext cx="830372" cy="7900"/>
          </a:xfrm>
          <a:prstGeom prst="straightConnector1">
            <a:avLst/>
          </a:prstGeom>
          <a:ln w="28575">
            <a:solidFill>
              <a:srgbClr val="DE452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>
            <a:extLst>
              <a:ext uri="{FF2B5EF4-FFF2-40B4-BE49-F238E27FC236}">
                <a16:creationId xmlns="" xmlns:a16="http://schemas.microsoft.com/office/drawing/2014/main" id="{D4FFB366-204C-E146-BF3B-6C685DA0F6BE}"/>
              </a:ext>
            </a:extLst>
          </p:cNvPr>
          <p:cNvCxnSpPr>
            <a:cxnSpLocks/>
          </p:cNvCxnSpPr>
          <p:nvPr/>
        </p:nvCxnSpPr>
        <p:spPr>
          <a:xfrm flipV="1">
            <a:off x="3156397" y="6050352"/>
            <a:ext cx="952194" cy="262150"/>
          </a:xfrm>
          <a:prstGeom prst="straightConnector1">
            <a:avLst/>
          </a:prstGeom>
          <a:ln w="28575">
            <a:solidFill>
              <a:srgbClr val="DE452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олилиния 104">
            <a:extLst>
              <a:ext uri="{FF2B5EF4-FFF2-40B4-BE49-F238E27FC236}">
                <a16:creationId xmlns="" xmlns:a16="http://schemas.microsoft.com/office/drawing/2014/main" id="{69B9C000-5B8C-A843-AA6A-7F0A29FF568B}"/>
              </a:ext>
            </a:extLst>
          </p:cNvPr>
          <p:cNvSpPr/>
          <p:nvPr/>
        </p:nvSpPr>
        <p:spPr>
          <a:xfrm>
            <a:off x="7214162" y="3311781"/>
            <a:ext cx="1547668" cy="1462362"/>
          </a:xfrm>
          <a:custGeom>
            <a:avLst/>
            <a:gdLst>
              <a:gd name="connsiteX0" fmla="*/ 32479 w 1384200"/>
              <a:gd name="connsiteY0" fmla="*/ 786295 h 1205948"/>
              <a:gd name="connsiteX1" fmla="*/ 45731 w 1384200"/>
              <a:gd name="connsiteY1" fmla="*/ 706782 h 1205948"/>
              <a:gd name="connsiteX2" fmla="*/ 76652 w 1384200"/>
              <a:gd name="connsiteY2" fmla="*/ 662609 h 1205948"/>
              <a:gd name="connsiteX3" fmla="*/ 94322 w 1384200"/>
              <a:gd name="connsiteY3" fmla="*/ 631687 h 1205948"/>
              <a:gd name="connsiteX4" fmla="*/ 111992 w 1384200"/>
              <a:gd name="connsiteY4" fmla="*/ 609600 h 1205948"/>
              <a:gd name="connsiteX5" fmla="*/ 120826 w 1384200"/>
              <a:gd name="connsiteY5" fmla="*/ 596348 h 1205948"/>
              <a:gd name="connsiteX6" fmla="*/ 138496 w 1384200"/>
              <a:gd name="connsiteY6" fmla="*/ 578678 h 1205948"/>
              <a:gd name="connsiteX7" fmla="*/ 160583 w 1384200"/>
              <a:gd name="connsiteY7" fmla="*/ 547756 h 1205948"/>
              <a:gd name="connsiteX8" fmla="*/ 165000 w 1384200"/>
              <a:gd name="connsiteY8" fmla="*/ 534504 h 1205948"/>
              <a:gd name="connsiteX9" fmla="*/ 178252 w 1384200"/>
              <a:gd name="connsiteY9" fmla="*/ 530087 h 1205948"/>
              <a:gd name="connsiteX10" fmla="*/ 209174 w 1384200"/>
              <a:gd name="connsiteY10" fmla="*/ 525669 h 1205948"/>
              <a:gd name="connsiteX11" fmla="*/ 218009 w 1384200"/>
              <a:gd name="connsiteY11" fmla="*/ 512417 h 1205948"/>
              <a:gd name="connsiteX12" fmla="*/ 231261 w 1384200"/>
              <a:gd name="connsiteY12" fmla="*/ 472661 h 1205948"/>
              <a:gd name="connsiteX13" fmla="*/ 244513 w 1384200"/>
              <a:gd name="connsiteY13" fmla="*/ 450574 h 1205948"/>
              <a:gd name="connsiteX14" fmla="*/ 266600 w 1384200"/>
              <a:gd name="connsiteY14" fmla="*/ 406400 h 1205948"/>
              <a:gd name="connsiteX15" fmla="*/ 288687 w 1384200"/>
              <a:gd name="connsiteY15" fmla="*/ 375478 h 1205948"/>
              <a:gd name="connsiteX16" fmla="*/ 306357 w 1384200"/>
              <a:gd name="connsiteY16" fmla="*/ 344556 h 1205948"/>
              <a:gd name="connsiteX17" fmla="*/ 324026 w 1384200"/>
              <a:gd name="connsiteY17" fmla="*/ 318052 h 1205948"/>
              <a:gd name="connsiteX18" fmla="*/ 359365 w 1384200"/>
              <a:gd name="connsiteY18" fmla="*/ 278295 h 1205948"/>
              <a:gd name="connsiteX19" fmla="*/ 377035 w 1384200"/>
              <a:gd name="connsiteY19" fmla="*/ 269461 h 1205948"/>
              <a:gd name="connsiteX20" fmla="*/ 407957 w 1384200"/>
              <a:gd name="connsiteY20" fmla="*/ 242956 h 1205948"/>
              <a:gd name="connsiteX21" fmla="*/ 438879 w 1384200"/>
              <a:gd name="connsiteY21" fmla="*/ 220869 h 1205948"/>
              <a:gd name="connsiteX22" fmla="*/ 452131 w 1384200"/>
              <a:gd name="connsiteY22" fmla="*/ 216452 h 1205948"/>
              <a:gd name="connsiteX23" fmla="*/ 465383 w 1384200"/>
              <a:gd name="connsiteY23" fmla="*/ 207617 h 1205948"/>
              <a:gd name="connsiteX24" fmla="*/ 496305 w 1384200"/>
              <a:gd name="connsiteY24" fmla="*/ 198782 h 1205948"/>
              <a:gd name="connsiteX25" fmla="*/ 509557 w 1384200"/>
              <a:gd name="connsiteY25" fmla="*/ 189948 h 1205948"/>
              <a:gd name="connsiteX26" fmla="*/ 544896 w 1384200"/>
              <a:gd name="connsiteY26" fmla="*/ 181113 h 1205948"/>
              <a:gd name="connsiteX27" fmla="*/ 575818 w 1384200"/>
              <a:gd name="connsiteY27" fmla="*/ 172278 h 1205948"/>
              <a:gd name="connsiteX28" fmla="*/ 593487 w 1384200"/>
              <a:gd name="connsiteY28" fmla="*/ 167861 h 1205948"/>
              <a:gd name="connsiteX29" fmla="*/ 624409 w 1384200"/>
              <a:gd name="connsiteY29" fmla="*/ 150191 h 1205948"/>
              <a:gd name="connsiteX30" fmla="*/ 646496 w 1384200"/>
              <a:gd name="connsiteY30" fmla="*/ 141356 h 1205948"/>
              <a:gd name="connsiteX31" fmla="*/ 673000 w 1384200"/>
              <a:gd name="connsiteY31" fmla="*/ 123687 h 1205948"/>
              <a:gd name="connsiteX32" fmla="*/ 699505 w 1384200"/>
              <a:gd name="connsiteY32" fmla="*/ 106017 h 1205948"/>
              <a:gd name="connsiteX33" fmla="*/ 712757 w 1384200"/>
              <a:gd name="connsiteY33" fmla="*/ 97182 h 1205948"/>
              <a:gd name="connsiteX34" fmla="*/ 726009 w 1384200"/>
              <a:gd name="connsiteY34" fmla="*/ 92765 h 1205948"/>
              <a:gd name="connsiteX35" fmla="*/ 743679 w 1384200"/>
              <a:gd name="connsiteY35" fmla="*/ 88348 h 1205948"/>
              <a:gd name="connsiteX36" fmla="*/ 765765 w 1384200"/>
              <a:gd name="connsiteY36" fmla="*/ 79513 h 1205948"/>
              <a:gd name="connsiteX37" fmla="*/ 805522 w 1384200"/>
              <a:gd name="connsiteY37" fmla="*/ 70678 h 1205948"/>
              <a:gd name="connsiteX38" fmla="*/ 849696 w 1384200"/>
              <a:gd name="connsiteY38" fmla="*/ 53009 h 1205948"/>
              <a:gd name="connsiteX39" fmla="*/ 885035 w 1384200"/>
              <a:gd name="connsiteY39" fmla="*/ 44174 h 1205948"/>
              <a:gd name="connsiteX40" fmla="*/ 911539 w 1384200"/>
              <a:gd name="connsiteY40" fmla="*/ 35339 h 1205948"/>
              <a:gd name="connsiteX41" fmla="*/ 964548 w 1384200"/>
              <a:gd name="connsiteY41" fmla="*/ 30922 h 1205948"/>
              <a:gd name="connsiteX42" fmla="*/ 1030809 w 1384200"/>
              <a:gd name="connsiteY42" fmla="*/ 22087 h 1205948"/>
              <a:gd name="connsiteX43" fmla="*/ 1066148 w 1384200"/>
              <a:gd name="connsiteY43" fmla="*/ 13252 h 1205948"/>
              <a:gd name="connsiteX44" fmla="*/ 1083818 w 1384200"/>
              <a:gd name="connsiteY44" fmla="*/ 8835 h 1205948"/>
              <a:gd name="connsiteX45" fmla="*/ 1114739 w 1384200"/>
              <a:gd name="connsiteY45" fmla="*/ 4417 h 1205948"/>
              <a:gd name="connsiteX46" fmla="*/ 1127992 w 1384200"/>
              <a:gd name="connsiteY46" fmla="*/ 0 h 1205948"/>
              <a:gd name="connsiteX47" fmla="*/ 1176583 w 1384200"/>
              <a:gd name="connsiteY47" fmla="*/ 8835 h 1205948"/>
              <a:gd name="connsiteX48" fmla="*/ 1194252 w 1384200"/>
              <a:gd name="connsiteY48" fmla="*/ 17669 h 1205948"/>
              <a:gd name="connsiteX49" fmla="*/ 1225174 w 1384200"/>
              <a:gd name="connsiteY49" fmla="*/ 30922 h 1205948"/>
              <a:gd name="connsiteX50" fmla="*/ 1256096 w 1384200"/>
              <a:gd name="connsiteY50" fmla="*/ 48591 h 1205948"/>
              <a:gd name="connsiteX51" fmla="*/ 1269348 w 1384200"/>
              <a:gd name="connsiteY51" fmla="*/ 53009 h 1205948"/>
              <a:gd name="connsiteX52" fmla="*/ 1295852 w 1384200"/>
              <a:gd name="connsiteY52" fmla="*/ 70678 h 1205948"/>
              <a:gd name="connsiteX53" fmla="*/ 1322357 w 1384200"/>
              <a:gd name="connsiteY53" fmla="*/ 88348 h 1205948"/>
              <a:gd name="connsiteX54" fmla="*/ 1335609 w 1384200"/>
              <a:gd name="connsiteY54" fmla="*/ 101600 h 1205948"/>
              <a:gd name="connsiteX55" fmla="*/ 1340026 w 1384200"/>
              <a:gd name="connsiteY55" fmla="*/ 114852 h 1205948"/>
              <a:gd name="connsiteX56" fmla="*/ 1348861 w 1384200"/>
              <a:gd name="connsiteY56" fmla="*/ 128104 h 1205948"/>
              <a:gd name="connsiteX57" fmla="*/ 1357696 w 1384200"/>
              <a:gd name="connsiteY57" fmla="*/ 189948 h 1205948"/>
              <a:gd name="connsiteX58" fmla="*/ 1362113 w 1384200"/>
              <a:gd name="connsiteY58" fmla="*/ 556591 h 1205948"/>
              <a:gd name="connsiteX59" fmla="*/ 1366531 w 1384200"/>
              <a:gd name="connsiteY59" fmla="*/ 574261 h 1205948"/>
              <a:gd name="connsiteX60" fmla="*/ 1370948 w 1384200"/>
              <a:gd name="connsiteY60" fmla="*/ 609600 h 1205948"/>
              <a:gd name="connsiteX61" fmla="*/ 1375365 w 1384200"/>
              <a:gd name="connsiteY61" fmla="*/ 684695 h 1205948"/>
              <a:gd name="connsiteX62" fmla="*/ 1379783 w 1384200"/>
              <a:gd name="connsiteY62" fmla="*/ 733287 h 1205948"/>
              <a:gd name="connsiteX63" fmla="*/ 1384200 w 1384200"/>
              <a:gd name="connsiteY63" fmla="*/ 799548 h 1205948"/>
              <a:gd name="connsiteX64" fmla="*/ 1362113 w 1384200"/>
              <a:gd name="connsiteY64" fmla="*/ 883478 h 1205948"/>
              <a:gd name="connsiteX65" fmla="*/ 1348861 w 1384200"/>
              <a:gd name="connsiteY65" fmla="*/ 892313 h 1205948"/>
              <a:gd name="connsiteX66" fmla="*/ 1340026 w 1384200"/>
              <a:gd name="connsiteY66" fmla="*/ 945322 h 1205948"/>
              <a:gd name="connsiteX67" fmla="*/ 1331192 w 1384200"/>
              <a:gd name="connsiteY67" fmla="*/ 985078 h 1205948"/>
              <a:gd name="connsiteX68" fmla="*/ 1317939 w 1384200"/>
              <a:gd name="connsiteY68" fmla="*/ 1029252 h 1205948"/>
              <a:gd name="connsiteX69" fmla="*/ 1313522 w 1384200"/>
              <a:gd name="connsiteY69" fmla="*/ 1042504 h 1205948"/>
              <a:gd name="connsiteX70" fmla="*/ 1304687 w 1384200"/>
              <a:gd name="connsiteY70" fmla="*/ 1055756 h 1205948"/>
              <a:gd name="connsiteX71" fmla="*/ 1291435 w 1384200"/>
              <a:gd name="connsiteY71" fmla="*/ 1082261 h 1205948"/>
              <a:gd name="connsiteX72" fmla="*/ 1264931 w 1384200"/>
              <a:gd name="connsiteY72" fmla="*/ 1108765 h 1205948"/>
              <a:gd name="connsiteX73" fmla="*/ 1260513 w 1384200"/>
              <a:gd name="connsiteY73" fmla="*/ 1122017 h 1205948"/>
              <a:gd name="connsiteX74" fmla="*/ 1220757 w 1384200"/>
              <a:gd name="connsiteY74" fmla="*/ 1157356 h 1205948"/>
              <a:gd name="connsiteX75" fmla="*/ 1185418 w 1384200"/>
              <a:gd name="connsiteY75" fmla="*/ 1175026 h 1205948"/>
              <a:gd name="connsiteX76" fmla="*/ 1158913 w 1384200"/>
              <a:gd name="connsiteY76" fmla="*/ 1183861 h 1205948"/>
              <a:gd name="connsiteX77" fmla="*/ 1114739 w 1384200"/>
              <a:gd name="connsiteY77" fmla="*/ 1197113 h 1205948"/>
              <a:gd name="connsiteX78" fmla="*/ 1092652 w 1384200"/>
              <a:gd name="connsiteY78" fmla="*/ 1201530 h 1205948"/>
              <a:gd name="connsiteX79" fmla="*/ 995470 w 1384200"/>
              <a:gd name="connsiteY79" fmla="*/ 1205948 h 1205948"/>
              <a:gd name="connsiteX80" fmla="*/ 743679 w 1384200"/>
              <a:gd name="connsiteY80" fmla="*/ 1201530 h 1205948"/>
              <a:gd name="connsiteX81" fmla="*/ 721592 w 1384200"/>
              <a:gd name="connsiteY81" fmla="*/ 1197113 h 1205948"/>
              <a:gd name="connsiteX82" fmla="*/ 673000 w 1384200"/>
              <a:gd name="connsiteY82" fmla="*/ 1192695 h 1205948"/>
              <a:gd name="connsiteX83" fmla="*/ 628826 w 1384200"/>
              <a:gd name="connsiteY83" fmla="*/ 1183861 h 1205948"/>
              <a:gd name="connsiteX84" fmla="*/ 611157 w 1384200"/>
              <a:gd name="connsiteY84" fmla="*/ 1179443 h 1205948"/>
              <a:gd name="connsiteX85" fmla="*/ 584652 w 1384200"/>
              <a:gd name="connsiteY85" fmla="*/ 1170609 h 1205948"/>
              <a:gd name="connsiteX86" fmla="*/ 558148 w 1384200"/>
              <a:gd name="connsiteY86" fmla="*/ 1166191 h 1205948"/>
              <a:gd name="connsiteX87" fmla="*/ 544896 w 1384200"/>
              <a:gd name="connsiteY87" fmla="*/ 1161774 h 1205948"/>
              <a:gd name="connsiteX88" fmla="*/ 518392 w 1384200"/>
              <a:gd name="connsiteY88" fmla="*/ 1157356 h 1205948"/>
              <a:gd name="connsiteX89" fmla="*/ 469800 w 1384200"/>
              <a:gd name="connsiteY89" fmla="*/ 1139687 h 1205948"/>
              <a:gd name="connsiteX90" fmla="*/ 447713 w 1384200"/>
              <a:gd name="connsiteY90" fmla="*/ 1135269 h 1205948"/>
              <a:gd name="connsiteX91" fmla="*/ 412374 w 1384200"/>
              <a:gd name="connsiteY91" fmla="*/ 1126435 h 1205948"/>
              <a:gd name="connsiteX92" fmla="*/ 394705 w 1384200"/>
              <a:gd name="connsiteY92" fmla="*/ 1122017 h 1205948"/>
              <a:gd name="connsiteX93" fmla="*/ 354948 w 1384200"/>
              <a:gd name="connsiteY93" fmla="*/ 1113182 h 1205948"/>
              <a:gd name="connsiteX94" fmla="*/ 324026 w 1384200"/>
              <a:gd name="connsiteY94" fmla="*/ 1099930 h 1205948"/>
              <a:gd name="connsiteX95" fmla="*/ 297522 w 1384200"/>
              <a:gd name="connsiteY95" fmla="*/ 1091095 h 1205948"/>
              <a:gd name="connsiteX96" fmla="*/ 284270 w 1384200"/>
              <a:gd name="connsiteY96" fmla="*/ 1086678 h 1205948"/>
              <a:gd name="connsiteX97" fmla="*/ 271018 w 1384200"/>
              <a:gd name="connsiteY97" fmla="*/ 1077843 h 1205948"/>
              <a:gd name="connsiteX98" fmla="*/ 257765 w 1384200"/>
              <a:gd name="connsiteY98" fmla="*/ 1073426 h 1205948"/>
              <a:gd name="connsiteX99" fmla="*/ 244513 w 1384200"/>
              <a:gd name="connsiteY99" fmla="*/ 1060174 h 1205948"/>
              <a:gd name="connsiteX100" fmla="*/ 204757 w 1384200"/>
              <a:gd name="connsiteY100" fmla="*/ 1038087 h 1205948"/>
              <a:gd name="connsiteX101" fmla="*/ 187087 w 1384200"/>
              <a:gd name="connsiteY101" fmla="*/ 1020417 h 1205948"/>
              <a:gd name="connsiteX102" fmla="*/ 160583 w 1384200"/>
              <a:gd name="connsiteY102" fmla="*/ 1002748 h 1205948"/>
              <a:gd name="connsiteX103" fmla="*/ 147331 w 1384200"/>
              <a:gd name="connsiteY103" fmla="*/ 993913 h 1205948"/>
              <a:gd name="connsiteX104" fmla="*/ 120826 w 1384200"/>
              <a:gd name="connsiteY104" fmla="*/ 971826 h 1205948"/>
              <a:gd name="connsiteX105" fmla="*/ 107574 w 1384200"/>
              <a:gd name="connsiteY105" fmla="*/ 958574 h 1205948"/>
              <a:gd name="connsiteX106" fmla="*/ 94322 w 1384200"/>
              <a:gd name="connsiteY106" fmla="*/ 949739 h 1205948"/>
              <a:gd name="connsiteX107" fmla="*/ 76652 w 1384200"/>
              <a:gd name="connsiteY107" fmla="*/ 932069 h 1205948"/>
              <a:gd name="connsiteX108" fmla="*/ 50148 w 1384200"/>
              <a:gd name="connsiteY108" fmla="*/ 914400 h 1205948"/>
              <a:gd name="connsiteX109" fmla="*/ 32479 w 1384200"/>
              <a:gd name="connsiteY109" fmla="*/ 901148 h 1205948"/>
              <a:gd name="connsiteX110" fmla="*/ 5974 w 1384200"/>
              <a:gd name="connsiteY110" fmla="*/ 883478 h 1205948"/>
              <a:gd name="connsiteX111" fmla="*/ 5974 w 1384200"/>
              <a:gd name="connsiteY111" fmla="*/ 839304 h 1205948"/>
              <a:gd name="connsiteX112" fmla="*/ 23644 w 1384200"/>
              <a:gd name="connsiteY112" fmla="*/ 843722 h 120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384200" h="1205948">
                <a:moveTo>
                  <a:pt x="32479" y="786295"/>
                </a:moveTo>
                <a:cubicBezTo>
                  <a:pt x="36896" y="759791"/>
                  <a:pt x="38949" y="732782"/>
                  <a:pt x="45731" y="706782"/>
                </a:cubicBezTo>
                <a:cubicBezTo>
                  <a:pt x="49272" y="693210"/>
                  <a:pt x="69610" y="673172"/>
                  <a:pt x="76652" y="662609"/>
                </a:cubicBezTo>
                <a:cubicBezTo>
                  <a:pt x="83237" y="652731"/>
                  <a:pt x="87737" y="641565"/>
                  <a:pt x="94322" y="631687"/>
                </a:cubicBezTo>
                <a:cubicBezTo>
                  <a:pt x="99552" y="623842"/>
                  <a:pt x="106335" y="617143"/>
                  <a:pt x="111992" y="609600"/>
                </a:cubicBezTo>
                <a:cubicBezTo>
                  <a:pt x="115177" y="605353"/>
                  <a:pt x="117371" y="600379"/>
                  <a:pt x="120826" y="596348"/>
                </a:cubicBezTo>
                <a:cubicBezTo>
                  <a:pt x="126247" y="590024"/>
                  <a:pt x="133498" y="585342"/>
                  <a:pt x="138496" y="578678"/>
                </a:cubicBezTo>
                <a:cubicBezTo>
                  <a:pt x="173388" y="532156"/>
                  <a:pt x="120604" y="587738"/>
                  <a:pt x="160583" y="547756"/>
                </a:cubicBezTo>
                <a:cubicBezTo>
                  <a:pt x="162055" y="543339"/>
                  <a:pt x="161708" y="537796"/>
                  <a:pt x="165000" y="534504"/>
                </a:cubicBezTo>
                <a:cubicBezTo>
                  <a:pt x="168292" y="531212"/>
                  <a:pt x="173686" y="531000"/>
                  <a:pt x="178252" y="530087"/>
                </a:cubicBezTo>
                <a:cubicBezTo>
                  <a:pt x="188462" y="528045"/>
                  <a:pt x="198867" y="527142"/>
                  <a:pt x="209174" y="525669"/>
                </a:cubicBezTo>
                <a:cubicBezTo>
                  <a:pt x="212119" y="521252"/>
                  <a:pt x="215967" y="517318"/>
                  <a:pt x="218009" y="512417"/>
                </a:cubicBezTo>
                <a:cubicBezTo>
                  <a:pt x="223382" y="499523"/>
                  <a:pt x="224074" y="484639"/>
                  <a:pt x="231261" y="472661"/>
                </a:cubicBezTo>
                <a:cubicBezTo>
                  <a:pt x="235678" y="465299"/>
                  <a:pt x="240473" y="458150"/>
                  <a:pt x="244513" y="450574"/>
                </a:cubicBezTo>
                <a:cubicBezTo>
                  <a:pt x="252260" y="436048"/>
                  <a:pt x="256723" y="419570"/>
                  <a:pt x="266600" y="406400"/>
                </a:cubicBezTo>
                <a:cubicBezTo>
                  <a:pt x="283037" y="384483"/>
                  <a:pt x="275768" y="394856"/>
                  <a:pt x="288687" y="375478"/>
                </a:cubicBezTo>
                <a:cubicBezTo>
                  <a:pt x="296415" y="344570"/>
                  <a:pt x="286965" y="369489"/>
                  <a:pt x="306357" y="344556"/>
                </a:cubicBezTo>
                <a:cubicBezTo>
                  <a:pt x="312876" y="336175"/>
                  <a:pt x="318136" y="326887"/>
                  <a:pt x="324026" y="318052"/>
                </a:cubicBezTo>
                <a:cubicBezTo>
                  <a:pt x="333362" y="304049"/>
                  <a:pt x="344240" y="285857"/>
                  <a:pt x="359365" y="278295"/>
                </a:cubicBezTo>
                <a:lnTo>
                  <a:pt x="377035" y="269461"/>
                </a:lnTo>
                <a:cubicBezTo>
                  <a:pt x="391950" y="247089"/>
                  <a:pt x="379187" y="262137"/>
                  <a:pt x="407957" y="242956"/>
                </a:cubicBezTo>
                <a:cubicBezTo>
                  <a:pt x="413964" y="238951"/>
                  <a:pt x="430974" y="224822"/>
                  <a:pt x="438879" y="220869"/>
                </a:cubicBezTo>
                <a:cubicBezTo>
                  <a:pt x="443044" y="218787"/>
                  <a:pt x="447714" y="217924"/>
                  <a:pt x="452131" y="216452"/>
                </a:cubicBezTo>
                <a:cubicBezTo>
                  <a:pt x="456548" y="213507"/>
                  <a:pt x="460503" y="209708"/>
                  <a:pt x="465383" y="207617"/>
                </a:cubicBezTo>
                <a:cubicBezTo>
                  <a:pt x="485222" y="199115"/>
                  <a:pt x="479094" y="207387"/>
                  <a:pt x="496305" y="198782"/>
                </a:cubicBezTo>
                <a:cubicBezTo>
                  <a:pt x="501053" y="196408"/>
                  <a:pt x="504568" y="191762"/>
                  <a:pt x="509557" y="189948"/>
                </a:cubicBezTo>
                <a:cubicBezTo>
                  <a:pt x="520968" y="185799"/>
                  <a:pt x="533116" y="184058"/>
                  <a:pt x="544896" y="181113"/>
                </a:cubicBezTo>
                <a:cubicBezTo>
                  <a:pt x="600145" y="167300"/>
                  <a:pt x="531446" y="184955"/>
                  <a:pt x="575818" y="172278"/>
                </a:cubicBezTo>
                <a:cubicBezTo>
                  <a:pt x="581655" y="170610"/>
                  <a:pt x="587597" y="169333"/>
                  <a:pt x="593487" y="167861"/>
                </a:cubicBezTo>
                <a:cubicBezTo>
                  <a:pt x="607701" y="158385"/>
                  <a:pt x="607594" y="157664"/>
                  <a:pt x="624409" y="150191"/>
                </a:cubicBezTo>
                <a:cubicBezTo>
                  <a:pt x="631655" y="146970"/>
                  <a:pt x="639535" y="145153"/>
                  <a:pt x="646496" y="141356"/>
                </a:cubicBezTo>
                <a:cubicBezTo>
                  <a:pt x="655817" y="136272"/>
                  <a:pt x="664165" y="129577"/>
                  <a:pt x="673000" y="123687"/>
                </a:cubicBezTo>
                <a:lnTo>
                  <a:pt x="699505" y="106017"/>
                </a:lnTo>
                <a:cubicBezTo>
                  <a:pt x="703922" y="103072"/>
                  <a:pt x="707720" y="98861"/>
                  <a:pt x="712757" y="97182"/>
                </a:cubicBezTo>
                <a:cubicBezTo>
                  <a:pt x="717174" y="95710"/>
                  <a:pt x="721532" y="94044"/>
                  <a:pt x="726009" y="92765"/>
                </a:cubicBezTo>
                <a:cubicBezTo>
                  <a:pt x="731847" y="91097"/>
                  <a:pt x="737919" y="90268"/>
                  <a:pt x="743679" y="88348"/>
                </a:cubicBezTo>
                <a:cubicBezTo>
                  <a:pt x="751201" y="85841"/>
                  <a:pt x="758115" y="81599"/>
                  <a:pt x="765765" y="79513"/>
                </a:cubicBezTo>
                <a:cubicBezTo>
                  <a:pt x="792454" y="72234"/>
                  <a:pt x="786065" y="79017"/>
                  <a:pt x="805522" y="70678"/>
                </a:cubicBezTo>
                <a:cubicBezTo>
                  <a:pt x="831119" y="59708"/>
                  <a:pt x="817514" y="61055"/>
                  <a:pt x="849696" y="53009"/>
                </a:cubicBezTo>
                <a:cubicBezTo>
                  <a:pt x="861476" y="50064"/>
                  <a:pt x="873516" y="48014"/>
                  <a:pt x="885035" y="44174"/>
                </a:cubicBezTo>
                <a:cubicBezTo>
                  <a:pt x="893870" y="41229"/>
                  <a:pt x="902259" y="36112"/>
                  <a:pt x="911539" y="35339"/>
                </a:cubicBezTo>
                <a:lnTo>
                  <a:pt x="964548" y="30922"/>
                </a:lnTo>
                <a:cubicBezTo>
                  <a:pt x="983092" y="29156"/>
                  <a:pt x="1011381" y="26250"/>
                  <a:pt x="1030809" y="22087"/>
                </a:cubicBezTo>
                <a:cubicBezTo>
                  <a:pt x="1042682" y="19543"/>
                  <a:pt x="1054368" y="16197"/>
                  <a:pt x="1066148" y="13252"/>
                </a:cubicBezTo>
                <a:cubicBezTo>
                  <a:pt x="1072038" y="11780"/>
                  <a:pt x="1077808" y="9694"/>
                  <a:pt x="1083818" y="8835"/>
                </a:cubicBezTo>
                <a:lnTo>
                  <a:pt x="1114739" y="4417"/>
                </a:lnTo>
                <a:cubicBezTo>
                  <a:pt x="1119157" y="2945"/>
                  <a:pt x="1123335" y="0"/>
                  <a:pt x="1127992" y="0"/>
                </a:cubicBezTo>
                <a:cubicBezTo>
                  <a:pt x="1142416" y="0"/>
                  <a:pt x="1162085" y="2621"/>
                  <a:pt x="1176583" y="8835"/>
                </a:cubicBezTo>
                <a:cubicBezTo>
                  <a:pt x="1182635" y="11429"/>
                  <a:pt x="1188200" y="15075"/>
                  <a:pt x="1194252" y="17669"/>
                </a:cubicBezTo>
                <a:cubicBezTo>
                  <a:pt x="1219030" y="28288"/>
                  <a:pt x="1195876" y="14180"/>
                  <a:pt x="1225174" y="30922"/>
                </a:cubicBezTo>
                <a:cubicBezTo>
                  <a:pt x="1247354" y="43596"/>
                  <a:pt x="1229400" y="37149"/>
                  <a:pt x="1256096" y="48591"/>
                </a:cubicBezTo>
                <a:cubicBezTo>
                  <a:pt x="1260376" y="50425"/>
                  <a:pt x="1265278" y="50748"/>
                  <a:pt x="1269348" y="53009"/>
                </a:cubicBezTo>
                <a:cubicBezTo>
                  <a:pt x="1278630" y="58166"/>
                  <a:pt x="1287017" y="64788"/>
                  <a:pt x="1295852" y="70678"/>
                </a:cubicBezTo>
                <a:lnTo>
                  <a:pt x="1322357" y="88348"/>
                </a:lnTo>
                <a:lnTo>
                  <a:pt x="1335609" y="101600"/>
                </a:lnTo>
                <a:cubicBezTo>
                  <a:pt x="1337081" y="106017"/>
                  <a:pt x="1337944" y="110687"/>
                  <a:pt x="1340026" y="114852"/>
                </a:cubicBezTo>
                <a:cubicBezTo>
                  <a:pt x="1342400" y="119601"/>
                  <a:pt x="1346997" y="123133"/>
                  <a:pt x="1348861" y="128104"/>
                </a:cubicBezTo>
                <a:cubicBezTo>
                  <a:pt x="1353304" y="139951"/>
                  <a:pt x="1357050" y="184133"/>
                  <a:pt x="1357696" y="189948"/>
                </a:cubicBezTo>
                <a:cubicBezTo>
                  <a:pt x="1359168" y="312162"/>
                  <a:pt x="1359304" y="434400"/>
                  <a:pt x="1362113" y="556591"/>
                </a:cubicBezTo>
                <a:cubicBezTo>
                  <a:pt x="1362253" y="562661"/>
                  <a:pt x="1365533" y="568272"/>
                  <a:pt x="1366531" y="574261"/>
                </a:cubicBezTo>
                <a:cubicBezTo>
                  <a:pt x="1368483" y="585971"/>
                  <a:pt x="1369476" y="597820"/>
                  <a:pt x="1370948" y="609600"/>
                </a:cubicBezTo>
                <a:cubicBezTo>
                  <a:pt x="1372420" y="634632"/>
                  <a:pt x="1373578" y="659684"/>
                  <a:pt x="1375365" y="684695"/>
                </a:cubicBezTo>
                <a:cubicBezTo>
                  <a:pt x="1376524" y="700918"/>
                  <a:pt x="1378536" y="717071"/>
                  <a:pt x="1379783" y="733287"/>
                </a:cubicBezTo>
                <a:cubicBezTo>
                  <a:pt x="1381481" y="755358"/>
                  <a:pt x="1382728" y="777461"/>
                  <a:pt x="1384200" y="799548"/>
                </a:cubicBezTo>
                <a:cubicBezTo>
                  <a:pt x="1370521" y="922658"/>
                  <a:pt x="1401420" y="863824"/>
                  <a:pt x="1362113" y="883478"/>
                </a:cubicBezTo>
                <a:cubicBezTo>
                  <a:pt x="1357364" y="885852"/>
                  <a:pt x="1353278" y="889368"/>
                  <a:pt x="1348861" y="892313"/>
                </a:cubicBezTo>
                <a:cubicBezTo>
                  <a:pt x="1339654" y="919936"/>
                  <a:pt x="1346601" y="896007"/>
                  <a:pt x="1340026" y="945322"/>
                </a:cubicBezTo>
                <a:cubicBezTo>
                  <a:pt x="1335044" y="982685"/>
                  <a:pt x="1338337" y="960072"/>
                  <a:pt x="1331192" y="985078"/>
                </a:cubicBezTo>
                <a:cubicBezTo>
                  <a:pt x="1317841" y="1031805"/>
                  <a:pt x="1338931" y="966276"/>
                  <a:pt x="1317939" y="1029252"/>
                </a:cubicBezTo>
                <a:cubicBezTo>
                  <a:pt x="1316467" y="1033669"/>
                  <a:pt x="1316105" y="1038630"/>
                  <a:pt x="1313522" y="1042504"/>
                </a:cubicBezTo>
                <a:lnTo>
                  <a:pt x="1304687" y="1055756"/>
                </a:lnTo>
                <a:cubicBezTo>
                  <a:pt x="1300594" y="1068038"/>
                  <a:pt x="1300570" y="1071984"/>
                  <a:pt x="1291435" y="1082261"/>
                </a:cubicBezTo>
                <a:cubicBezTo>
                  <a:pt x="1283134" y="1091599"/>
                  <a:pt x="1264931" y="1108765"/>
                  <a:pt x="1264931" y="1108765"/>
                </a:cubicBezTo>
                <a:cubicBezTo>
                  <a:pt x="1263458" y="1113182"/>
                  <a:pt x="1263372" y="1118341"/>
                  <a:pt x="1260513" y="1122017"/>
                </a:cubicBezTo>
                <a:cubicBezTo>
                  <a:pt x="1251042" y="1134194"/>
                  <a:pt x="1235573" y="1149275"/>
                  <a:pt x="1220757" y="1157356"/>
                </a:cubicBezTo>
                <a:cubicBezTo>
                  <a:pt x="1209195" y="1163663"/>
                  <a:pt x="1197912" y="1170861"/>
                  <a:pt x="1185418" y="1175026"/>
                </a:cubicBezTo>
                <a:cubicBezTo>
                  <a:pt x="1176583" y="1177971"/>
                  <a:pt x="1166662" y="1178695"/>
                  <a:pt x="1158913" y="1183861"/>
                </a:cubicBezTo>
                <a:cubicBezTo>
                  <a:pt x="1136120" y="1199055"/>
                  <a:pt x="1152638" y="1190796"/>
                  <a:pt x="1114739" y="1197113"/>
                </a:cubicBezTo>
                <a:cubicBezTo>
                  <a:pt x="1107333" y="1198347"/>
                  <a:pt x="1100140" y="1200975"/>
                  <a:pt x="1092652" y="1201530"/>
                </a:cubicBezTo>
                <a:cubicBezTo>
                  <a:pt x="1060313" y="1203926"/>
                  <a:pt x="1027864" y="1204475"/>
                  <a:pt x="995470" y="1205948"/>
                </a:cubicBezTo>
                <a:lnTo>
                  <a:pt x="743679" y="1201530"/>
                </a:lnTo>
                <a:cubicBezTo>
                  <a:pt x="736175" y="1201288"/>
                  <a:pt x="729042" y="1198044"/>
                  <a:pt x="721592" y="1197113"/>
                </a:cubicBezTo>
                <a:cubicBezTo>
                  <a:pt x="705453" y="1195096"/>
                  <a:pt x="689197" y="1194168"/>
                  <a:pt x="673000" y="1192695"/>
                </a:cubicBezTo>
                <a:cubicBezTo>
                  <a:pt x="645781" y="1183623"/>
                  <a:pt x="673501" y="1191984"/>
                  <a:pt x="628826" y="1183861"/>
                </a:cubicBezTo>
                <a:cubicBezTo>
                  <a:pt x="622853" y="1182775"/>
                  <a:pt x="616972" y="1181187"/>
                  <a:pt x="611157" y="1179443"/>
                </a:cubicBezTo>
                <a:cubicBezTo>
                  <a:pt x="602237" y="1176767"/>
                  <a:pt x="593838" y="1172140"/>
                  <a:pt x="584652" y="1170609"/>
                </a:cubicBezTo>
                <a:cubicBezTo>
                  <a:pt x="575817" y="1169136"/>
                  <a:pt x="566891" y="1168134"/>
                  <a:pt x="558148" y="1166191"/>
                </a:cubicBezTo>
                <a:cubicBezTo>
                  <a:pt x="553603" y="1165181"/>
                  <a:pt x="549441" y="1162784"/>
                  <a:pt x="544896" y="1161774"/>
                </a:cubicBezTo>
                <a:cubicBezTo>
                  <a:pt x="536153" y="1159831"/>
                  <a:pt x="527227" y="1158829"/>
                  <a:pt x="518392" y="1157356"/>
                </a:cubicBezTo>
                <a:cubicBezTo>
                  <a:pt x="501457" y="1150583"/>
                  <a:pt x="487621" y="1144548"/>
                  <a:pt x="469800" y="1139687"/>
                </a:cubicBezTo>
                <a:cubicBezTo>
                  <a:pt x="462556" y="1137711"/>
                  <a:pt x="455029" y="1136957"/>
                  <a:pt x="447713" y="1135269"/>
                </a:cubicBezTo>
                <a:cubicBezTo>
                  <a:pt x="435882" y="1132539"/>
                  <a:pt x="424154" y="1129380"/>
                  <a:pt x="412374" y="1126435"/>
                </a:cubicBezTo>
                <a:cubicBezTo>
                  <a:pt x="406484" y="1124963"/>
                  <a:pt x="400658" y="1123208"/>
                  <a:pt x="394705" y="1122017"/>
                </a:cubicBezTo>
                <a:cubicBezTo>
                  <a:pt x="379511" y="1118978"/>
                  <a:pt x="369514" y="1117344"/>
                  <a:pt x="354948" y="1113182"/>
                </a:cubicBezTo>
                <a:cubicBezTo>
                  <a:pt x="330061" y="1106071"/>
                  <a:pt x="353481" y="1111712"/>
                  <a:pt x="324026" y="1099930"/>
                </a:cubicBezTo>
                <a:cubicBezTo>
                  <a:pt x="315380" y="1096471"/>
                  <a:pt x="306357" y="1094040"/>
                  <a:pt x="297522" y="1091095"/>
                </a:cubicBezTo>
                <a:lnTo>
                  <a:pt x="284270" y="1086678"/>
                </a:lnTo>
                <a:cubicBezTo>
                  <a:pt x="279853" y="1083733"/>
                  <a:pt x="275767" y="1080217"/>
                  <a:pt x="271018" y="1077843"/>
                </a:cubicBezTo>
                <a:cubicBezTo>
                  <a:pt x="266853" y="1075761"/>
                  <a:pt x="261640" y="1076009"/>
                  <a:pt x="257765" y="1073426"/>
                </a:cubicBezTo>
                <a:cubicBezTo>
                  <a:pt x="252567" y="1069961"/>
                  <a:pt x="249444" y="1064009"/>
                  <a:pt x="244513" y="1060174"/>
                </a:cubicBezTo>
                <a:cubicBezTo>
                  <a:pt x="221728" y="1042452"/>
                  <a:pt x="224752" y="1044752"/>
                  <a:pt x="204757" y="1038087"/>
                </a:cubicBezTo>
                <a:cubicBezTo>
                  <a:pt x="198867" y="1032197"/>
                  <a:pt x="193591" y="1025621"/>
                  <a:pt x="187087" y="1020417"/>
                </a:cubicBezTo>
                <a:cubicBezTo>
                  <a:pt x="178796" y="1013784"/>
                  <a:pt x="169418" y="1008638"/>
                  <a:pt x="160583" y="1002748"/>
                </a:cubicBezTo>
                <a:cubicBezTo>
                  <a:pt x="156166" y="999803"/>
                  <a:pt x="151085" y="997667"/>
                  <a:pt x="147331" y="993913"/>
                </a:cubicBezTo>
                <a:cubicBezTo>
                  <a:pt x="108617" y="955199"/>
                  <a:pt x="157726" y="1002576"/>
                  <a:pt x="120826" y="971826"/>
                </a:cubicBezTo>
                <a:cubicBezTo>
                  <a:pt x="116027" y="967827"/>
                  <a:pt x="112373" y="962573"/>
                  <a:pt x="107574" y="958574"/>
                </a:cubicBezTo>
                <a:cubicBezTo>
                  <a:pt x="103496" y="955175"/>
                  <a:pt x="98353" y="953194"/>
                  <a:pt x="94322" y="949739"/>
                </a:cubicBezTo>
                <a:cubicBezTo>
                  <a:pt x="87998" y="944318"/>
                  <a:pt x="83156" y="937273"/>
                  <a:pt x="76652" y="932069"/>
                </a:cubicBezTo>
                <a:cubicBezTo>
                  <a:pt x="68361" y="925436"/>
                  <a:pt x="58642" y="920771"/>
                  <a:pt x="50148" y="914400"/>
                </a:cubicBezTo>
                <a:cubicBezTo>
                  <a:pt x="44258" y="909983"/>
                  <a:pt x="38510" y="905370"/>
                  <a:pt x="32479" y="901148"/>
                </a:cubicBezTo>
                <a:cubicBezTo>
                  <a:pt x="23780" y="895059"/>
                  <a:pt x="5974" y="883478"/>
                  <a:pt x="5974" y="883478"/>
                </a:cubicBezTo>
                <a:cubicBezTo>
                  <a:pt x="535" y="867158"/>
                  <a:pt x="-4177" y="859607"/>
                  <a:pt x="5974" y="839304"/>
                </a:cubicBezTo>
                <a:cubicBezTo>
                  <a:pt x="15526" y="820200"/>
                  <a:pt x="21969" y="840372"/>
                  <a:pt x="23644" y="8437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олилиния 101">
            <a:extLst>
              <a:ext uri="{FF2B5EF4-FFF2-40B4-BE49-F238E27FC236}">
                <a16:creationId xmlns="" xmlns:a16="http://schemas.microsoft.com/office/drawing/2014/main" id="{91959BA2-279F-0546-9F45-496EF78EC3D7}"/>
              </a:ext>
            </a:extLst>
          </p:cNvPr>
          <p:cNvSpPr/>
          <p:nvPr/>
        </p:nvSpPr>
        <p:spPr>
          <a:xfrm>
            <a:off x="3023618" y="3407994"/>
            <a:ext cx="1547668" cy="1517562"/>
          </a:xfrm>
          <a:custGeom>
            <a:avLst/>
            <a:gdLst>
              <a:gd name="connsiteX0" fmla="*/ 32479 w 1384200"/>
              <a:gd name="connsiteY0" fmla="*/ 786295 h 1205948"/>
              <a:gd name="connsiteX1" fmla="*/ 45731 w 1384200"/>
              <a:gd name="connsiteY1" fmla="*/ 706782 h 1205948"/>
              <a:gd name="connsiteX2" fmla="*/ 76652 w 1384200"/>
              <a:gd name="connsiteY2" fmla="*/ 662609 h 1205948"/>
              <a:gd name="connsiteX3" fmla="*/ 94322 w 1384200"/>
              <a:gd name="connsiteY3" fmla="*/ 631687 h 1205948"/>
              <a:gd name="connsiteX4" fmla="*/ 111992 w 1384200"/>
              <a:gd name="connsiteY4" fmla="*/ 609600 h 1205948"/>
              <a:gd name="connsiteX5" fmla="*/ 120826 w 1384200"/>
              <a:gd name="connsiteY5" fmla="*/ 596348 h 1205948"/>
              <a:gd name="connsiteX6" fmla="*/ 138496 w 1384200"/>
              <a:gd name="connsiteY6" fmla="*/ 578678 h 1205948"/>
              <a:gd name="connsiteX7" fmla="*/ 160583 w 1384200"/>
              <a:gd name="connsiteY7" fmla="*/ 547756 h 1205948"/>
              <a:gd name="connsiteX8" fmla="*/ 165000 w 1384200"/>
              <a:gd name="connsiteY8" fmla="*/ 534504 h 1205948"/>
              <a:gd name="connsiteX9" fmla="*/ 178252 w 1384200"/>
              <a:gd name="connsiteY9" fmla="*/ 530087 h 1205948"/>
              <a:gd name="connsiteX10" fmla="*/ 209174 w 1384200"/>
              <a:gd name="connsiteY10" fmla="*/ 525669 h 1205948"/>
              <a:gd name="connsiteX11" fmla="*/ 218009 w 1384200"/>
              <a:gd name="connsiteY11" fmla="*/ 512417 h 1205948"/>
              <a:gd name="connsiteX12" fmla="*/ 231261 w 1384200"/>
              <a:gd name="connsiteY12" fmla="*/ 472661 h 1205948"/>
              <a:gd name="connsiteX13" fmla="*/ 244513 w 1384200"/>
              <a:gd name="connsiteY13" fmla="*/ 450574 h 1205948"/>
              <a:gd name="connsiteX14" fmla="*/ 266600 w 1384200"/>
              <a:gd name="connsiteY14" fmla="*/ 406400 h 1205948"/>
              <a:gd name="connsiteX15" fmla="*/ 288687 w 1384200"/>
              <a:gd name="connsiteY15" fmla="*/ 375478 h 1205948"/>
              <a:gd name="connsiteX16" fmla="*/ 306357 w 1384200"/>
              <a:gd name="connsiteY16" fmla="*/ 344556 h 1205948"/>
              <a:gd name="connsiteX17" fmla="*/ 324026 w 1384200"/>
              <a:gd name="connsiteY17" fmla="*/ 318052 h 1205948"/>
              <a:gd name="connsiteX18" fmla="*/ 359365 w 1384200"/>
              <a:gd name="connsiteY18" fmla="*/ 278295 h 1205948"/>
              <a:gd name="connsiteX19" fmla="*/ 377035 w 1384200"/>
              <a:gd name="connsiteY19" fmla="*/ 269461 h 1205948"/>
              <a:gd name="connsiteX20" fmla="*/ 407957 w 1384200"/>
              <a:gd name="connsiteY20" fmla="*/ 242956 h 1205948"/>
              <a:gd name="connsiteX21" fmla="*/ 438879 w 1384200"/>
              <a:gd name="connsiteY21" fmla="*/ 220869 h 1205948"/>
              <a:gd name="connsiteX22" fmla="*/ 452131 w 1384200"/>
              <a:gd name="connsiteY22" fmla="*/ 216452 h 1205948"/>
              <a:gd name="connsiteX23" fmla="*/ 465383 w 1384200"/>
              <a:gd name="connsiteY23" fmla="*/ 207617 h 1205948"/>
              <a:gd name="connsiteX24" fmla="*/ 496305 w 1384200"/>
              <a:gd name="connsiteY24" fmla="*/ 198782 h 1205948"/>
              <a:gd name="connsiteX25" fmla="*/ 509557 w 1384200"/>
              <a:gd name="connsiteY25" fmla="*/ 189948 h 1205948"/>
              <a:gd name="connsiteX26" fmla="*/ 544896 w 1384200"/>
              <a:gd name="connsiteY26" fmla="*/ 181113 h 1205948"/>
              <a:gd name="connsiteX27" fmla="*/ 575818 w 1384200"/>
              <a:gd name="connsiteY27" fmla="*/ 172278 h 1205948"/>
              <a:gd name="connsiteX28" fmla="*/ 593487 w 1384200"/>
              <a:gd name="connsiteY28" fmla="*/ 167861 h 1205948"/>
              <a:gd name="connsiteX29" fmla="*/ 624409 w 1384200"/>
              <a:gd name="connsiteY29" fmla="*/ 150191 h 1205948"/>
              <a:gd name="connsiteX30" fmla="*/ 646496 w 1384200"/>
              <a:gd name="connsiteY30" fmla="*/ 141356 h 1205948"/>
              <a:gd name="connsiteX31" fmla="*/ 673000 w 1384200"/>
              <a:gd name="connsiteY31" fmla="*/ 123687 h 1205948"/>
              <a:gd name="connsiteX32" fmla="*/ 699505 w 1384200"/>
              <a:gd name="connsiteY32" fmla="*/ 106017 h 1205948"/>
              <a:gd name="connsiteX33" fmla="*/ 712757 w 1384200"/>
              <a:gd name="connsiteY33" fmla="*/ 97182 h 1205948"/>
              <a:gd name="connsiteX34" fmla="*/ 726009 w 1384200"/>
              <a:gd name="connsiteY34" fmla="*/ 92765 h 1205948"/>
              <a:gd name="connsiteX35" fmla="*/ 743679 w 1384200"/>
              <a:gd name="connsiteY35" fmla="*/ 88348 h 1205948"/>
              <a:gd name="connsiteX36" fmla="*/ 765765 w 1384200"/>
              <a:gd name="connsiteY36" fmla="*/ 79513 h 1205948"/>
              <a:gd name="connsiteX37" fmla="*/ 805522 w 1384200"/>
              <a:gd name="connsiteY37" fmla="*/ 70678 h 1205948"/>
              <a:gd name="connsiteX38" fmla="*/ 849696 w 1384200"/>
              <a:gd name="connsiteY38" fmla="*/ 53009 h 1205948"/>
              <a:gd name="connsiteX39" fmla="*/ 885035 w 1384200"/>
              <a:gd name="connsiteY39" fmla="*/ 44174 h 1205948"/>
              <a:gd name="connsiteX40" fmla="*/ 911539 w 1384200"/>
              <a:gd name="connsiteY40" fmla="*/ 35339 h 1205948"/>
              <a:gd name="connsiteX41" fmla="*/ 964548 w 1384200"/>
              <a:gd name="connsiteY41" fmla="*/ 30922 h 1205948"/>
              <a:gd name="connsiteX42" fmla="*/ 1030809 w 1384200"/>
              <a:gd name="connsiteY42" fmla="*/ 22087 h 1205948"/>
              <a:gd name="connsiteX43" fmla="*/ 1066148 w 1384200"/>
              <a:gd name="connsiteY43" fmla="*/ 13252 h 1205948"/>
              <a:gd name="connsiteX44" fmla="*/ 1083818 w 1384200"/>
              <a:gd name="connsiteY44" fmla="*/ 8835 h 1205948"/>
              <a:gd name="connsiteX45" fmla="*/ 1114739 w 1384200"/>
              <a:gd name="connsiteY45" fmla="*/ 4417 h 1205948"/>
              <a:gd name="connsiteX46" fmla="*/ 1127992 w 1384200"/>
              <a:gd name="connsiteY46" fmla="*/ 0 h 1205948"/>
              <a:gd name="connsiteX47" fmla="*/ 1176583 w 1384200"/>
              <a:gd name="connsiteY47" fmla="*/ 8835 h 1205948"/>
              <a:gd name="connsiteX48" fmla="*/ 1194252 w 1384200"/>
              <a:gd name="connsiteY48" fmla="*/ 17669 h 1205948"/>
              <a:gd name="connsiteX49" fmla="*/ 1225174 w 1384200"/>
              <a:gd name="connsiteY49" fmla="*/ 30922 h 1205948"/>
              <a:gd name="connsiteX50" fmla="*/ 1256096 w 1384200"/>
              <a:gd name="connsiteY50" fmla="*/ 48591 h 1205948"/>
              <a:gd name="connsiteX51" fmla="*/ 1269348 w 1384200"/>
              <a:gd name="connsiteY51" fmla="*/ 53009 h 1205948"/>
              <a:gd name="connsiteX52" fmla="*/ 1295852 w 1384200"/>
              <a:gd name="connsiteY52" fmla="*/ 70678 h 1205948"/>
              <a:gd name="connsiteX53" fmla="*/ 1322357 w 1384200"/>
              <a:gd name="connsiteY53" fmla="*/ 88348 h 1205948"/>
              <a:gd name="connsiteX54" fmla="*/ 1335609 w 1384200"/>
              <a:gd name="connsiteY54" fmla="*/ 101600 h 1205948"/>
              <a:gd name="connsiteX55" fmla="*/ 1340026 w 1384200"/>
              <a:gd name="connsiteY55" fmla="*/ 114852 h 1205948"/>
              <a:gd name="connsiteX56" fmla="*/ 1348861 w 1384200"/>
              <a:gd name="connsiteY56" fmla="*/ 128104 h 1205948"/>
              <a:gd name="connsiteX57" fmla="*/ 1357696 w 1384200"/>
              <a:gd name="connsiteY57" fmla="*/ 189948 h 1205948"/>
              <a:gd name="connsiteX58" fmla="*/ 1362113 w 1384200"/>
              <a:gd name="connsiteY58" fmla="*/ 556591 h 1205948"/>
              <a:gd name="connsiteX59" fmla="*/ 1366531 w 1384200"/>
              <a:gd name="connsiteY59" fmla="*/ 574261 h 1205948"/>
              <a:gd name="connsiteX60" fmla="*/ 1370948 w 1384200"/>
              <a:gd name="connsiteY60" fmla="*/ 609600 h 1205948"/>
              <a:gd name="connsiteX61" fmla="*/ 1375365 w 1384200"/>
              <a:gd name="connsiteY61" fmla="*/ 684695 h 1205948"/>
              <a:gd name="connsiteX62" fmla="*/ 1379783 w 1384200"/>
              <a:gd name="connsiteY62" fmla="*/ 733287 h 1205948"/>
              <a:gd name="connsiteX63" fmla="*/ 1384200 w 1384200"/>
              <a:gd name="connsiteY63" fmla="*/ 799548 h 1205948"/>
              <a:gd name="connsiteX64" fmla="*/ 1362113 w 1384200"/>
              <a:gd name="connsiteY64" fmla="*/ 883478 h 1205948"/>
              <a:gd name="connsiteX65" fmla="*/ 1348861 w 1384200"/>
              <a:gd name="connsiteY65" fmla="*/ 892313 h 1205948"/>
              <a:gd name="connsiteX66" fmla="*/ 1340026 w 1384200"/>
              <a:gd name="connsiteY66" fmla="*/ 945322 h 1205948"/>
              <a:gd name="connsiteX67" fmla="*/ 1331192 w 1384200"/>
              <a:gd name="connsiteY67" fmla="*/ 985078 h 1205948"/>
              <a:gd name="connsiteX68" fmla="*/ 1317939 w 1384200"/>
              <a:gd name="connsiteY68" fmla="*/ 1029252 h 1205948"/>
              <a:gd name="connsiteX69" fmla="*/ 1313522 w 1384200"/>
              <a:gd name="connsiteY69" fmla="*/ 1042504 h 1205948"/>
              <a:gd name="connsiteX70" fmla="*/ 1304687 w 1384200"/>
              <a:gd name="connsiteY70" fmla="*/ 1055756 h 1205948"/>
              <a:gd name="connsiteX71" fmla="*/ 1291435 w 1384200"/>
              <a:gd name="connsiteY71" fmla="*/ 1082261 h 1205948"/>
              <a:gd name="connsiteX72" fmla="*/ 1264931 w 1384200"/>
              <a:gd name="connsiteY72" fmla="*/ 1108765 h 1205948"/>
              <a:gd name="connsiteX73" fmla="*/ 1260513 w 1384200"/>
              <a:gd name="connsiteY73" fmla="*/ 1122017 h 1205948"/>
              <a:gd name="connsiteX74" fmla="*/ 1220757 w 1384200"/>
              <a:gd name="connsiteY74" fmla="*/ 1157356 h 1205948"/>
              <a:gd name="connsiteX75" fmla="*/ 1185418 w 1384200"/>
              <a:gd name="connsiteY75" fmla="*/ 1175026 h 1205948"/>
              <a:gd name="connsiteX76" fmla="*/ 1158913 w 1384200"/>
              <a:gd name="connsiteY76" fmla="*/ 1183861 h 1205948"/>
              <a:gd name="connsiteX77" fmla="*/ 1114739 w 1384200"/>
              <a:gd name="connsiteY77" fmla="*/ 1197113 h 1205948"/>
              <a:gd name="connsiteX78" fmla="*/ 1092652 w 1384200"/>
              <a:gd name="connsiteY78" fmla="*/ 1201530 h 1205948"/>
              <a:gd name="connsiteX79" fmla="*/ 995470 w 1384200"/>
              <a:gd name="connsiteY79" fmla="*/ 1205948 h 1205948"/>
              <a:gd name="connsiteX80" fmla="*/ 743679 w 1384200"/>
              <a:gd name="connsiteY80" fmla="*/ 1201530 h 1205948"/>
              <a:gd name="connsiteX81" fmla="*/ 721592 w 1384200"/>
              <a:gd name="connsiteY81" fmla="*/ 1197113 h 1205948"/>
              <a:gd name="connsiteX82" fmla="*/ 673000 w 1384200"/>
              <a:gd name="connsiteY82" fmla="*/ 1192695 h 1205948"/>
              <a:gd name="connsiteX83" fmla="*/ 628826 w 1384200"/>
              <a:gd name="connsiteY83" fmla="*/ 1183861 h 1205948"/>
              <a:gd name="connsiteX84" fmla="*/ 611157 w 1384200"/>
              <a:gd name="connsiteY84" fmla="*/ 1179443 h 1205948"/>
              <a:gd name="connsiteX85" fmla="*/ 584652 w 1384200"/>
              <a:gd name="connsiteY85" fmla="*/ 1170609 h 1205948"/>
              <a:gd name="connsiteX86" fmla="*/ 558148 w 1384200"/>
              <a:gd name="connsiteY86" fmla="*/ 1166191 h 1205948"/>
              <a:gd name="connsiteX87" fmla="*/ 544896 w 1384200"/>
              <a:gd name="connsiteY87" fmla="*/ 1161774 h 1205948"/>
              <a:gd name="connsiteX88" fmla="*/ 518392 w 1384200"/>
              <a:gd name="connsiteY88" fmla="*/ 1157356 h 1205948"/>
              <a:gd name="connsiteX89" fmla="*/ 469800 w 1384200"/>
              <a:gd name="connsiteY89" fmla="*/ 1139687 h 1205948"/>
              <a:gd name="connsiteX90" fmla="*/ 447713 w 1384200"/>
              <a:gd name="connsiteY90" fmla="*/ 1135269 h 1205948"/>
              <a:gd name="connsiteX91" fmla="*/ 412374 w 1384200"/>
              <a:gd name="connsiteY91" fmla="*/ 1126435 h 1205948"/>
              <a:gd name="connsiteX92" fmla="*/ 394705 w 1384200"/>
              <a:gd name="connsiteY92" fmla="*/ 1122017 h 1205948"/>
              <a:gd name="connsiteX93" fmla="*/ 354948 w 1384200"/>
              <a:gd name="connsiteY93" fmla="*/ 1113182 h 1205948"/>
              <a:gd name="connsiteX94" fmla="*/ 324026 w 1384200"/>
              <a:gd name="connsiteY94" fmla="*/ 1099930 h 1205948"/>
              <a:gd name="connsiteX95" fmla="*/ 297522 w 1384200"/>
              <a:gd name="connsiteY95" fmla="*/ 1091095 h 1205948"/>
              <a:gd name="connsiteX96" fmla="*/ 284270 w 1384200"/>
              <a:gd name="connsiteY96" fmla="*/ 1086678 h 1205948"/>
              <a:gd name="connsiteX97" fmla="*/ 271018 w 1384200"/>
              <a:gd name="connsiteY97" fmla="*/ 1077843 h 1205948"/>
              <a:gd name="connsiteX98" fmla="*/ 257765 w 1384200"/>
              <a:gd name="connsiteY98" fmla="*/ 1073426 h 1205948"/>
              <a:gd name="connsiteX99" fmla="*/ 244513 w 1384200"/>
              <a:gd name="connsiteY99" fmla="*/ 1060174 h 1205948"/>
              <a:gd name="connsiteX100" fmla="*/ 204757 w 1384200"/>
              <a:gd name="connsiteY100" fmla="*/ 1038087 h 1205948"/>
              <a:gd name="connsiteX101" fmla="*/ 187087 w 1384200"/>
              <a:gd name="connsiteY101" fmla="*/ 1020417 h 1205948"/>
              <a:gd name="connsiteX102" fmla="*/ 160583 w 1384200"/>
              <a:gd name="connsiteY102" fmla="*/ 1002748 h 1205948"/>
              <a:gd name="connsiteX103" fmla="*/ 147331 w 1384200"/>
              <a:gd name="connsiteY103" fmla="*/ 993913 h 1205948"/>
              <a:gd name="connsiteX104" fmla="*/ 120826 w 1384200"/>
              <a:gd name="connsiteY104" fmla="*/ 971826 h 1205948"/>
              <a:gd name="connsiteX105" fmla="*/ 107574 w 1384200"/>
              <a:gd name="connsiteY105" fmla="*/ 958574 h 1205948"/>
              <a:gd name="connsiteX106" fmla="*/ 94322 w 1384200"/>
              <a:gd name="connsiteY106" fmla="*/ 949739 h 1205948"/>
              <a:gd name="connsiteX107" fmla="*/ 76652 w 1384200"/>
              <a:gd name="connsiteY107" fmla="*/ 932069 h 1205948"/>
              <a:gd name="connsiteX108" fmla="*/ 50148 w 1384200"/>
              <a:gd name="connsiteY108" fmla="*/ 914400 h 1205948"/>
              <a:gd name="connsiteX109" fmla="*/ 32479 w 1384200"/>
              <a:gd name="connsiteY109" fmla="*/ 901148 h 1205948"/>
              <a:gd name="connsiteX110" fmla="*/ 5974 w 1384200"/>
              <a:gd name="connsiteY110" fmla="*/ 883478 h 1205948"/>
              <a:gd name="connsiteX111" fmla="*/ 5974 w 1384200"/>
              <a:gd name="connsiteY111" fmla="*/ 839304 h 1205948"/>
              <a:gd name="connsiteX112" fmla="*/ 23644 w 1384200"/>
              <a:gd name="connsiteY112" fmla="*/ 843722 h 120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384200" h="1205948">
                <a:moveTo>
                  <a:pt x="32479" y="786295"/>
                </a:moveTo>
                <a:cubicBezTo>
                  <a:pt x="36896" y="759791"/>
                  <a:pt x="38949" y="732782"/>
                  <a:pt x="45731" y="706782"/>
                </a:cubicBezTo>
                <a:cubicBezTo>
                  <a:pt x="49272" y="693210"/>
                  <a:pt x="69610" y="673172"/>
                  <a:pt x="76652" y="662609"/>
                </a:cubicBezTo>
                <a:cubicBezTo>
                  <a:pt x="83237" y="652731"/>
                  <a:pt x="87737" y="641565"/>
                  <a:pt x="94322" y="631687"/>
                </a:cubicBezTo>
                <a:cubicBezTo>
                  <a:pt x="99552" y="623842"/>
                  <a:pt x="106335" y="617143"/>
                  <a:pt x="111992" y="609600"/>
                </a:cubicBezTo>
                <a:cubicBezTo>
                  <a:pt x="115177" y="605353"/>
                  <a:pt x="117371" y="600379"/>
                  <a:pt x="120826" y="596348"/>
                </a:cubicBezTo>
                <a:cubicBezTo>
                  <a:pt x="126247" y="590024"/>
                  <a:pt x="133498" y="585342"/>
                  <a:pt x="138496" y="578678"/>
                </a:cubicBezTo>
                <a:cubicBezTo>
                  <a:pt x="173388" y="532156"/>
                  <a:pt x="120604" y="587738"/>
                  <a:pt x="160583" y="547756"/>
                </a:cubicBezTo>
                <a:cubicBezTo>
                  <a:pt x="162055" y="543339"/>
                  <a:pt x="161708" y="537796"/>
                  <a:pt x="165000" y="534504"/>
                </a:cubicBezTo>
                <a:cubicBezTo>
                  <a:pt x="168292" y="531212"/>
                  <a:pt x="173686" y="531000"/>
                  <a:pt x="178252" y="530087"/>
                </a:cubicBezTo>
                <a:cubicBezTo>
                  <a:pt x="188462" y="528045"/>
                  <a:pt x="198867" y="527142"/>
                  <a:pt x="209174" y="525669"/>
                </a:cubicBezTo>
                <a:cubicBezTo>
                  <a:pt x="212119" y="521252"/>
                  <a:pt x="215967" y="517318"/>
                  <a:pt x="218009" y="512417"/>
                </a:cubicBezTo>
                <a:cubicBezTo>
                  <a:pt x="223382" y="499523"/>
                  <a:pt x="224074" y="484639"/>
                  <a:pt x="231261" y="472661"/>
                </a:cubicBezTo>
                <a:cubicBezTo>
                  <a:pt x="235678" y="465299"/>
                  <a:pt x="240473" y="458150"/>
                  <a:pt x="244513" y="450574"/>
                </a:cubicBezTo>
                <a:cubicBezTo>
                  <a:pt x="252260" y="436048"/>
                  <a:pt x="256723" y="419570"/>
                  <a:pt x="266600" y="406400"/>
                </a:cubicBezTo>
                <a:cubicBezTo>
                  <a:pt x="283037" y="384483"/>
                  <a:pt x="275768" y="394856"/>
                  <a:pt x="288687" y="375478"/>
                </a:cubicBezTo>
                <a:cubicBezTo>
                  <a:pt x="296415" y="344570"/>
                  <a:pt x="286965" y="369489"/>
                  <a:pt x="306357" y="344556"/>
                </a:cubicBezTo>
                <a:cubicBezTo>
                  <a:pt x="312876" y="336175"/>
                  <a:pt x="318136" y="326887"/>
                  <a:pt x="324026" y="318052"/>
                </a:cubicBezTo>
                <a:cubicBezTo>
                  <a:pt x="333362" y="304049"/>
                  <a:pt x="344240" y="285857"/>
                  <a:pt x="359365" y="278295"/>
                </a:cubicBezTo>
                <a:lnTo>
                  <a:pt x="377035" y="269461"/>
                </a:lnTo>
                <a:cubicBezTo>
                  <a:pt x="391950" y="247089"/>
                  <a:pt x="379187" y="262137"/>
                  <a:pt x="407957" y="242956"/>
                </a:cubicBezTo>
                <a:cubicBezTo>
                  <a:pt x="413964" y="238951"/>
                  <a:pt x="430974" y="224822"/>
                  <a:pt x="438879" y="220869"/>
                </a:cubicBezTo>
                <a:cubicBezTo>
                  <a:pt x="443044" y="218787"/>
                  <a:pt x="447714" y="217924"/>
                  <a:pt x="452131" y="216452"/>
                </a:cubicBezTo>
                <a:cubicBezTo>
                  <a:pt x="456548" y="213507"/>
                  <a:pt x="460503" y="209708"/>
                  <a:pt x="465383" y="207617"/>
                </a:cubicBezTo>
                <a:cubicBezTo>
                  <a:pt x="485222" y="199115"/>
                  <a:pt x="479094" y="207387"/>
                  <a:pt x="496305" y="198782"/>
                </a:cubicBezTo>
                <a:cubicBezTo>
                  <a:pt x="501053" y="196408"/>
                  <a:pt x="504568" y="191762"/>
                  <a:pt x="509557" y="189948"/>
                </a:cubicBezTo>
                <a:cubicBezTo>
                  <a:pt x="520968" y="185799"/>
                  <a:pt x="533116" y="184058"/>
                  <a:pt x="544896" y="181113"/>
                </a:cubicBezTo>
                <a:cubicBezTo>
                  <a:pt x="600145" y="167300"/>
                  <a:pt x="531446" y="184955"/>
                  <a:pt x="575818" y="172278"/>
                </a:cubicBezTo>
                <a:cubicBezTo>
                  <a:pt x="581655" y="170610"/>
                  <a:pt x="587597" y="169333"/>
                  <a:pt x="593487" y="167861"/>
                </a:cubicBezTo>
                <a:cubicBezTo>
                  <a:pt x="607701" y="158385"/>
                  <a:pt x="607594" y="157664"/>
                  <a:pt x="624409" y="150191"/>
                </a:cubicBezTo>
                <a:cubicBezTo>
                  <a:pt x="631655" y="146970"/>
                  <a:pt x="639535" y="145153"/>
                  <a:pt x="646496" y="141356"/>
                </a:cubicBezTo>
                <a:cubicBezTo>
                  <a:pt x="655817" y="136272"/>
                  <a:pt x="664165" y="129577"/>
                  <a:pt x="673000" y="123687"/>
                </a:cubicBezTo>
                <a:lnTo>
                  <a:pt x="699505" y="106017"/>
                </a:lnTo>
                <a:cubicBezTo>
                  <a:pt x="703922" y="103072"/>
                  <a:pt x="707720" y="98861"/>
                  <a:pt x="712757" y="97182"/>
                </a:cubicBezTo>
                <a:cubicBezTo>
                  <a:pt x="717174" y="95710"/>
                  <a:pt x="721532" y="94044"/>
                  <a:pt x="726009" y="92765"/>
                </a:cubicBezTo>
                <a:cubicBezTo>
                  <a:pt x="731847" y="91097"/>
                  <a:pt x="737919" y="90268"/>
                  <a:pt x="743679" y="88348"/>
                </a:cubicBezTo>
                <a:cubicBezTo>
                  <a:pt x="751201" y="85841"/>
                  <a:pt x="758115" y="81599"/>
                  <a:pt x="765765" y="79513"/>
                </a:cubicBezTo>
                <a:cubicBezTo>
                  <a:pt x="792454" y="72234"/>
                  <a:pt x="786065" y="79017"/>
                  <a:pt x="805522" y="70678"/>
                </a:cubicBezTo>
                <a:cubicBezTo>
                  <a:pt x="831119" y="59708"/>
                  <a:pt x="817514" y="61055"/>
                  <a:pt x="849696" y="53009"/>
                </a:cubicBezTo>
                <a:cubicBezTo>
                  <a:pt x="861476" y="50064"/>
                  <a:pt x="873516" y="48014"/>
                  <a:pt x="885035" y="44174"/>
                </a:cubicBezTo>
                <a:cubicBezTo>
                  <a:pt x="893870" y="41229"/>
                  <a:pt x="902259" y="36112"/>
                  <a:pt x="911539" y="35339"/>
                </a:cubicBezTo>
                <a:lnTo>
                  <a:pt x="964548" y="30922"/>
                </a:lnTo>
                <a:cubicBezTo>
                  <a:pt x="983092" y="29156"/>
                  <a:pt x="1011381" y="26250"/>
                  <a:pt x="1030809" y="22087"/>
                </a:cubicBezTo>
                <a:cubicBezTo>
                  <a:pt x="1042682" y="19543"/>
                  <a:pt x="1054368" y="16197"/>
                  <a:pt x="1066148" y="13252"/>
                </a:cubicBezTo>
                <a:cubicBezTo>
                  <a:pt x="1072038" y="11780"/>
                  <a:pt x="1077808" y="9694"/>
                  <a:pt x="1083818" y="8835"/>
                </a:cubicBezTo>
                <a:lnTo>
                  <a:pt x="1114739" y="4417"/>
                </a:lnTo>
                <a:cubicBezTo>
                  <a:pt x="1119157" y="2945"/>
                  <a:pt x="1123335" y="0"/>
                  <a:pt x="1127992" y="0"/>
                </a:cubicBezTo>
                <a:cubicBezTo>
                  <a:pt x="1142416" y="0"/>
                  <a:pt x="1162085" y="2621"/>
                  <a:pt x="1176583" y="8835"/>
                </a:cubicBezTo>
                <a:cubicBezTo>
                  <a:pt x="1182635" y="11429"/>
                  <a:pt x="1188200" y="15075"/>
                  <a:pt x="1194252" y="17669"/>
                </a:cubicBezTo>
                <a:cubicBezTo>
                  <a:pt x="1219030" y="28288"/>
                  <a:pt x="1195876" y="14180"/>
                  <a:pt x="1225174" y="30922"/>
                </a:cubicBezTo>
                <a:cubicBezTo>
                  <a:pt x="1247354" y="43596"/>
                  <a:pt x="1229400" y="37149"/>
                  <a:pt x="1256096" y="48591"/>
                </a:cubicBezTo>
                <a:cubicBezTo>
                  <a:pt x="1260376" y="50425"/>
                  <a:pt x="1265278" y="50748"/>
                  <a:pt x="1269348" y="53009"/>
                </a:cubicBezTo>
                <a:cubicBezTo>
                  <a:pt x="1278630" y="58166"/>
                  <a:pt x="1287017" y="64788"/>
                  <a:pt x="1295852" y="70678"/>
                </a:cubicBezTo>
                <a:lnTo>
                  <a:pt x="1322357" y="88348"/>
                </a:lnTo>
                <a:lnTo>
                  <a:pt x="1335609" y="101600"/>
                </a:lnTo>
                <a:cubicBezTo>
                  <a:pt x="1337081" y="106017"/>
                  <a:pt x="1337944" y="110687"/>
                  <a:pt x="1340026" y="114852"/>
                </a:cubicBezTo>
                <a:cubicBezTo>
                  <a:pt x="1342400" y="119601"/>
                  <a:pt x="1346997" y="123133"/>
                  <a:pt x="1348861" y="128104"/>
                </a:cubicBezTo>
                <a:cubicBezTo>
                  <a:pt x="1353304" y="139951"/>
                  <a:pt x="1357050" y="184133"/>
                  <a:pt x="1357696" y="189948"/>
                </a:cubicBezTo>
                <a:cubicBezTo>
                  <a:pt x="1359168" y="312162"/>
                  <a:pt x="1359304" y="434400"/>
                  <a:pt x="1362113" y="556591"/>
                </a:cubicBezTo>
                <a:cubicBezTo>
                  <a:pt x="1362253" y="562661"/>
                  <a:pt x="1365533" y="568272"/>
                  <a:pt x="1366531" y="574261"/>
                </a:cubicBezTo>
                <a:cubicBezTo>
                  <a:pt x="1368483" y="585971"/>
                  <a:pt x="1369476" y="597820"/>
                  <a:pt x="1370948" y="609600"/>
                </a:cubicBezTo>
                <a:cubicBezTo>
                  <a:pt x="1372420" y="634632"/>
                  <a:pt x="1373578" y="659684"/>
                  <a:pt x="1375365" y="684695"/>
                </a:cubicBezTo>
                <a:cubicBezTo>
                  <a:pt x="1376524" y="700918"/>
                  <a:pt x="1378536" y="717071"/>
                  <a:pt x="1379783" y="733287"/>
                </a:cubicBezTo>
                <a:cubicBezTo>
                  <a:pt x="1381481" y="755358"/>
                  <a:pt x="1382728" y="777461"/>
                  <a:pt x="1384200" y="799548"/>
                </a:cubicBezTo>
                <a:cubicBezTo>
                  <a:pt x="1370521" y="922658"/>
                  <a:pt x="1401420" y="863824"/>
                  <a:pt x="1362113" y="883478"/>
                </a:cubicBezTo>
                <a:cubicBezTo>
                  <a:pt x="1357364" y="885852"/>
                  <a:pt x="1353278" y="889368"/>
                  <a:pt x="1348861" y="892313"/>
                </a:cubicBezTo>
                <a:cubicBezTo>
                  <a:pt x="1339654" y="919936"/>
                  <a:pt x="1346601" y="896007"/>
                  <a:pt x="1340026" y="945322"/>
                </a:cubicBezTo>
                <a:cubicBezTo>
                  <a:pt x="1335044" y="982685"/>
                  <a:pt x="1338337" y="960072"/>
                  <a:pt x="1331192" y="985078"/>
                </a:cubicBezTo>
                <a:cubicBezTo>
                  <a:pt x="1317841" y="1031805"/>
                  <a:pt x="1338931" y="966276"/>
                  <a:pt x="1317939" y="1029252"/>
                </a:cubicBezTo>
                <a:cubicBezTo>
                  <a:pt x="1316467" y="1033669"/>
                  <a:pt x="1316105" y="1038630"/>
                  <a:pt x="1313522" y="1042504"/>
                </a:cubicBezTo>
                <a:lnTo>
                  <a:pt x="1304687" y="1055756"/>
                </a:lnTo>
                <a:cubicBezTo>
                  <a:pt x="1300594" y="1068038"/>
                  <a:pt x="1300570" y="1071984"/>
                  <a:pt x="1291435" y="1082261"/>
                </a:cubicBezTo>
                <a:cubicBezTo>
                  <a:pt x="1283134" y="1091599"/>
                  <a:pt x="1264931" y="1108765"/>
                  <a:pt x="1264931" y="1108765"/>
                </a:cubicBezTo>
                <a:cubicBezTo>
                  <a:pt x="1263458" y="1113182"/>
                  <a:pt x="1263372" y="1118341"/>
                  <a:pt x="1260513" y="1122017"/>
                </a:cubicBezTo>
                <a:cubicBezTo>
                  <a:pt x="1251042" y="1134194"/>
                  <a:pt x="1235573" y="1149275"/>
                  <a:pt x="1220757" y="1157356"/>
                </a:cubicBezTo>
                <a:cubicBezTo>
                  <a:pt x="1209195" y="1163663"/>
                  <a:pt x="1197912" y="1170861"/>
                  <a:pt x="1185418" y="1175026"/>
                </a:cubicBezTo>
                <a:cubicBezTo>
                  <a:pt x="1176583" y="1177971"/>
                  <a:pt x="1166662" y="1178695"/>
                  <a:pt x="1158913" y="1183861"/>
                </a:cubicBezTo>
                <a:cubicBezTo>
                  <a:pt x="1136120" y="1199055"/>
                  <a:pt x="1152638" y="1190796"/>
                  <a:pt x="1114739" y="1197113"/>
                </a:cubicBezTo>
                <a:cubicBezTo>
                  <a:pt x="1107333" y="1198347"/>
                  <a:pt x="1100140" y="1200975"/>
                  <a:pt x="1092652" y="1201530"/>
                </a:cubicBezTo>
                <a:cubicBezTo>
                  <a:pt x="1060313" y="1203926"/>
                  <a:pt x="1027864" y="1204475"/>
                  <a:pt x="995470" y="1205948"/>
                </a:cubicBezTo>
                <a:lnTo>
                  <a:pt x="743679" y="1201530"/>
                </a:lnTo>
                <a:cubicBezTo>
                  <a:pt x="736175" y="1201288"/>
                  <a:pt x="729042" y="1198044"/>
                  <a:pt x="721592" y="1197113"/>
                </a:cubicBezTo>
                <a:cubicBezTo>
                  <a:pt x="705453" y="1195096"/>
                  <a:pt x="689197" y="1194168"/>
                  <a:pt x="673000" y="1192695"/>
                </a:cubicBezTo>
                <a:cubicBezTo>
                  <a:pt x="645781" y="1183623"/>
                  <a:pt x="673501" y="1191984"/>
                  <a:pt x="628826" y="1183861"/>
                </a:cubicBezTo>
                <a:cubicBezTo>
                  <a:pt x="622853" y="1182775"/>
                  <a:pt x="616972" y="1181187"/>
                  <a:pt x="611157" y="1179443"/>
                </a:cubicBezTo>
                <a:cubicBezTo>
                  <a:pt x="602237" y="1176767"/>
                  <a:pt x="593838" y="1172140"/>
                  <a:pt x="584652" y="1170609"/>
                </a:cubicBezTo>
                <a:cubicBezTo>
                  <a:pt x="575817" y="1169136"/>
                  <a:pt x="566891" y="1168134"/>
                  <a:pt x="558148" y="1166191"/>
                </a:cubicBezTo>
                <a:cubicBezTo>
                  <a:pt x="553603" y="1165181"/>
                  <a:pt x="549441" y="1162784"/>
                  <a:pt x="544896" y="1161774"/>
                </a:cubicBezTo>
                <a:cubicBezTo>
                  <a:pt x="536153" y="1159831"/>
                  <a:pt x="527227" y="1158829"/>
                  <a:pt x="518392" y="1157356"/>
                </a:cubicBezTo>
                <a:cubicBezTo>
                  <a:pt x="501457" y="1150583"/>
                  <a:pt x="487621" y="1144548"/>
                  <a:pt x="469800" y="1139687"/>
                </a:cubicBezTo>
                <a:cubicBezTo>
                  <a:pt x="462556" y="1137711"/>
                  <a:pt x="455029" y="1136957"/>
                  <a:pt x="447713" y="1135269"/>
                </a:cubicBezTo>
                <a:cubicBezTo>
                  <a:pt x="435882" y="1132539"/>
                  <a:pt x="424154" y="1129380"/>
                  <a:pt x="412374" y="1126435"/>
                </a:cubicBezTo>
                <a:cubicBezTo>
                  <a:pt x="406484" y="1124963"/>
                  <a:pt x="400658" y="1123208"/>
                  <a:pt x="394705" y="1122017"/>
                </a:cubicBezTo>
                <a:cubicBezTo>
                  <a:pt x="379511" y="1118978"/>
                  <a:pt x="369514" y="1117344"/>
                  <a:pt x="354948" y="1113182"/>
                </a:cubicBezTo>
                <a:cubicBezTo>
                  <a:pt x="330061" y="1106071"/>
                  <a:pt x="353481" y="1111712"/>
                  <a:pt x="324026" y="1099930"/>
                </a:cubicBezTo>
                <a:cubicBezTo>
                  <a:pt x="315380" y="1096471"/>
                  <a:pt x="306357" y="1094040"/>
                  <a:pt x="297522" y="1091095"/>
                </a:cubicBezTo>
                <a:lnTo>
                  <a:pt x="284270" y="1086678"/>
                </a:lnTo>
                <a:cubicBezTo>
                  <a:pt x="279853" y="1083733"/>
                  <a:pt x="275767" y="1080217"/>
                  <a:pt x="271018" y="1077843"/>
                </a:cubicBezTo>
                <a:cubicBezTo>
                  <a:pt x="266853" y="1075761"/>
                  <a:pt x="261640" y="1076009"/>
                  <a:pt x="257765" y="1073426"/>
                </a:cubicBezTo>
                <a:cubicBezTo>
                  <a:pt x="252567" y="1069961"/>
                  <a:pt x="249444" y="1064009"/>
                  <a:pt x="244513" y="1060174"/>
                </a:cubicBezTo>
                <a:cubicBezTo>
                  <a:pt x="221728" y="1042452"/>
                  <a:pt x="224752" y="1044752"/>
                  <a:pt x="204757" y="1038087"/>
                </a:cubicBezTo>
                <a:cubicBezTo>
                  <a:pt x="198867" y="1032197"/>
                  <a:pt x="193591" y="1025621"/>
                  <a:pt x="187087" y="1020417"/>
                </a:cubicBezTo>
                <a:cubicBezTo>
                  <a:pt x="178796" y="1013784"/>
                  <a:pt x="169418" y="1008638"/>
                  <a:pt x="160583" y="1002748"/>
                </a:cubicBezTo>
                <a:cubicBezTo>
                  <a:pt x="156166" y="999803"/>
                  <a:pt x="151085" y="997667"/>
                  <a:pt x="147331" y="993913"/>
                </a:cubicBezTo>
                <a:cubicBezTo>
                  <a:pt x="108617" y="955199"/>
                  <a:pt x="157726" y="1002576"/>
                  <a:pt x="120826" y="971826"/>
                </a:cubicBezTo>
                <a:cubicBezTo>
                  <a:pt x="116027" y="967827"/>
                  <a:pt x="112373" y="962573"/>
                  <a:pt x="107574" y="958574"/>
                </a:cubicBezTo>
                <a:cubicBezTo>
                  <a:pt x="103496" y="955175"/>
                  <a:pt x="98353" y="953194"/>
                  <a:pt x="94322" y="949739"/>
                </a:cubicBezTo>
                <a:cubicBezTo>
                  <a:pt x="87998" y="944318"/>
                  <a:pt x="83156" y="937273"/>
                  <a:pt x="76652" y="932069"/>
                </a:cubicBezTo>
                <a:cubicBezTo>
                  <a:pt x="68361" y="925436"/>
                  <a:pt x="58642" y="920771"/>
                  <a:pt x="50148" y="914400"/>
                </a:cubicBezTo>
                <a:cubicBezTo>
                  <a:pt x="44258" y="909983"/>
                  <a:pt x="38510" y="905370"/>
                  <a:pt x="32479" y="901148"/>
                </a:cubicBezTo>
                <a:cubicBezTo>
                  <a:pt x="23780" y="895059"/>
                  <a:pt x="5974" y="883478"/>
                  <a:pt x="5974" y="883478"/>
                </a:cubicBezTo>
                <a:cubicBezTo>
                  <a:pt x="535" y="867158"/>
                  <a:pt x="-4177" y="859607"/>
                  <a:pt x="5974" y="839304"/>
                </a:cubicBezTo>
                <a:cubicBezTo>
                  <a:pt x="15526" y="820200"/>
                  <a:pt x="21969" y="840372"/>
                  <a:pt x="23644" y="8437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42D8702C-B504-1047-88F1-20E2A786FE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2" r="8481" b="13896"/>
          <a:stretch/>
        </p:blipFill>
        <p:spPr>
          <a:xfrm>
            <a:off x="6764699" y="1757068"/>
            <a:ext cx="876613" cy="900000"/>
          </a:xfrm>
          <a:prstGeom prst="rect">
            <a:avLst/>
          </a:prstGeom>
        </p:spPr>
      </p:pic>
      <p:sp>
        <p:nvSpPr>
          <p:cNvPr id="37" name="Заголовок 1">
            <a:extLst>
              <a:ext uri="{FF2B5EF4-FFF2-40B4-BE49-F238E27FC236}">
                <a16:creationId xmlns="" xmlns:a16="http://schemas.microsoft.com/office/drawing/2014/main" id="{2D855484-6964-4229-A508-46DE2639E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550" y="1"/>
            <a:ext cx="12192000" cy="986076"/>
          </a:xfrm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3600" b="1" dirty="0" smtClean="0">
                <a:solidFill>
                  <a:srgbClr val="DE4529"/>
                </a:solidFill>
                <a:latin typeface="+mn-lt"/>
                <a:ea typeface="Calibri" panose="020F0502020204030204" pitchFamily="34" charset="0"/>
              </a:rPr>
              <a:t/>
            </a:r>
            <a:br>
              <a:rPr lang="ru-RU" sz="3600" b="1" dirty="0" smtClean="0">
                <a:solidFill>
                  <a:srgbClr val="DE4529"/>
                </a:solidFill>
                <a:latin typeface="+mn-lt"/>
                <a:ea typeface="Calibri" panose="020F0502020204030204" pitchFamily="34" charset="0"/>
              </a:rPr>
            </a:br>
            <a:r>
              <a:rPr lang="ru-RU" sz="3600" b="1" dirty="0" smtClean="0">
                <a:solidFill>
                  <a:srgbClr val="DE4529"/>
                </a:solidFill>
                <a:latin typeface="+mn-lt"/>
                <a:ea typeface="Calibri" panose="020F0502020204030204" pitchFamily="34" charset="0"/>
              </a:rPr>
              <a:t>Жизненный цикл проекта </a:t>
            </a:r>
            <a:br>
              <a:rPr lang="ru-RU" sz="3600" b="1" dirty="0" smtClean="0">
                <a:solidFill>
                  <a:srgbClr val="DE4529"/>
                </a:solidFill>
                <a:latin typeface="+mn-lt"/>
                <a:ea typeface="Calibri" panose="020F0502020204030204" pitchFamily="34" charset="0"/>
              </a:rPr>
            </a:br>
            <a:r>
              <a:rPr lang="ru-RU" sz="2700" b="1" i="1" dirty="0" smtClean="0">
                <a:solidFill>
                  <a:srgbClr val="C00000"/>
                </a:solidFill>
              </a:rPr>
              <a:t>«</a:t>
            </a:r>
            <a:r>
              <a:rPr lang="ru-RU" sz="2700" b="1" i="1" dirty="0">
                <a:solidFill>
                  <a:srgbClr val="C00000"/>
                </a:solidFill>
              </a:rPr>
              <a:t>История детских </a:t>
            </a:r>
            <a:r>
              <a:rPr lang="ru-RU" sz="2700" b="1" i="1" dirty="0" smtClean="0">
                <a:solidFill>
                  <a:srgbClr val="C00000"/>
                </a:solidFill>
              </a:rPr>
              <a:t>и молодежных организаций в </a:t>
            </a:r>
            <a:r>
              <a:rPr lang="ru-RU" sz="2700" b="1" i="1" dirty="0">
                <a:solidFill>
                  <a:srgbClr val="C00000"/>
                </a:solidFill>
              </a:rPr>
              <a:t>России</a:t>
            </a:r>
            <a:r>
              <a:rPr lang="ru-RU" sz="2700" b="1" i="1" dirty="0" smtClean="0">
                <a:solidFill>
                  <a:srgbClr val="C00000"/>
                </a:solidFill>
              </a:rPr>
              <a:t>»</a:t>
            </a:r>
            <a:r>
              <a:rPr lang="ru-RU" sz="2700" b="1" i="1" dirty="0" smtClean="0">
                <a:solidFill>
                  <a:srgbClr val="38598C"/>
                </a:solidFill>
                <a:latin typeface="+mn-lt"/>
                <a:ea typeface="Calibri" panose="020F0502020204030204" pitchFamily="34" charset="0"/>
              </a:rPr>
              <a:t/>
            </a:r>
            <a:br>
              <a:rPr lang="ru-RU" sz="2700" b="1" i="1" dirty="0" smtClean="0">
                <a:solidFill>
                  <a:srgbClr val="38598C"/>
                </a:solidFill>
                <a:latin typeface="+mn-lt"/>
                <a:ea typeface="Calibri" panose="020F0502020204030204" pitchFamily="34" charset="0"/>
              </a:rPr>
            </a:br>
            <a:endParaRPr lang="ru-RU" sz="2700" b="1" i="1" dirty="0">
              <a:solidFill>
                <a:srgbClr val="38598C"/>
              </a:solidFill>
              <a:latin typeface="+mn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173EF6D1-549A-1448-866A-8927D266FE49}"/>
              </a:ext>
            </a:extLst>
          </p:cNvPr>
          <p:cNvSpPr txBox="1"/>
          <p:nvPr/>
        </p:nvSpPr>
        <p:spPr>
          <a:xfrm>
            <a:off x="3467631" y="4469730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DE4529"/>
                </a:solidFill>
              </a:rPr>
              <a:t>май 2024</a:t>
            </a:r>
            <a:endParaRPr lang="ru-RU" b="1" dirty="0">
              <a:solidFill>
                <a:srgbClr val="DE4529"/>
              </a:solidFill>
            </a:endParaRPr>
          </a:p>
        </p:txBody>
      </p:sp>
      <p:sp>
        <p:nvSpPr>
          <p:cNvPr id="103" name="Полилиния 102">
            <a:extLst>
              <a:ext uri="{FF2B5EF4-FFF2-40B4-BE49-F238E27FC236}">
                <a16:creationId xmlns="" xmlns:a16="http://schemas.microsoft.com/office/drawing/2014/main" id="{C4F2A205-C016-0549-869B-869D47B8F985}"/>
              </a:ext>
            </a:extLst>
          </p:cNvPr>
          <p:cNvSpPr/>
          <p:nvPr/>
        </p:nvSpPr>
        <p:spPr>
          <a:xfrm>
            <a:off x="4141511" y="5216794"/>
            <a:ext cx="1318241" cy="1141196"/>
          </a:xfrm>
          <a:custGeom>
            <a:avLst/>
            <a:gdLst>
              <a:gd name="connsiteX0" fmla="*/ 32479 w 1384200"/>
              <a:gd name="connsiteY0" fmla="*/ 786295 h 1205948"/>
              <a:gd name="connsiteX1" fmla="*/ 45731 w 1384200"/>
              <a:gd name="connsiteY1" fmla="*/ 706782 h 1205948"/>
              <a:gd name="connsiteX2" fmla="*/ 76652 w 1384200"/>
              <a:gd name="connsiteY2" fmla="*/ 662609 h 1205948"/>
              <a:gd name="connsiteX3" fmla="*/ 94322 w 1384200"/>
              <a:gd name="connsiteY3" fmla="*/ 631687 h 1205948"/>
              <a:gd name="connsiteX4" fmla="*/ 111992 w 1384200"/>
              <a:gd name="connsiteY4" fmla="*/ 609600 h 1205948"/>
              <a:gd name="connsiteX5" fmla="*/ 120826 w 1384200"/>
              <a:gd name="connsiteY5" fmla="*/ 596348 h 1205948"/>
              <a:gd name="connsiteX6" fmla="*/ 138496 w 1384200"/>
              <a:gd name="connsiteY6" fmla="*/ 578678 h 1205948"/>
              <a:gd name="connsiteX7" fmla="*/ 160583 w 1384200"/>
              <a:gd name="connsiteY7" fmla="*/ 547756 h 1205948"/>
              <a:gd name="connsiteX8" fmla="*/ 165000 w 1384200"/>
              <a:gd name="connsiteY8" fmla="*/ 534504 h 1205948"/>
              <a:gd name="connsiteX9" fmla="*/ 178252 w 1384200"/>
              <a:gd name="connsiteY9" fmla="*/ 530087 h 1205948"/>
              <a:gd name="connsiteX10" fmla="*/ 209174 w 1384200"/>
              <a:gd name="connsiteY10" fmla="*/ 525669 h 1205948"/>
              <a:gd name="connsiteX11" fmla="*/ 218009 w 1384200"/>
              <a:gd name="connsiteY11" fmla="*/ 512417 h 1205948"/>
              <a:gd name="connsiteX12" fmla="*/ 231261 w 1384200"/>
              <a:gd name="connsiteY12" fmla="*/ 472661 h 1205948"/>
              <a:gd name="connsiteX13" fmla="*/ 244513 w 1384200"/>
              <a:gd name="connsiteY13" fmla="*/ 450574 h 1205948"/>
              <a:gd name="connsiteX14" fmla="*/ 266600 w 1384200"/>
              <a:gd name="connsiteY14" fmla="*/ 406400 h 1205948"/>
              <a:gd name="connsiteX15" fmla="*/ 288687 w 1384200"/>
              <a:gd name="connsiteY15" fmla="*/ 375478 h 1205948"/>
              <a:gd name="connsiteX16" fmla="*/ 306357 w 1384200"/>
              <a:gd name="connsiteY16" fmla="*/ 344556 h 1205948"/>
              <a:gd name="connsiteX17" fmla="*/ 324026 w 1384200"/>
              <a:gd name="connsiteY17" fmla="*/ 318052 h 1205948"/>
              <a:gd name="connsiteX18" fmla="*/ 359365 w 1384200"/>
              <a:gd name="connsiteY18" fmla="*/ 278295 h 1205948"/>
              <a:gd name="connsiteX19" fmla="*/ 377035 w 1384200"/>
              <a:gd name="connsiteY19" fmla="*/ 269461 h 1205948"/>
              <a:gd name="connsiteX20" fmla="*/ 407957 w 1384200"/>
              <a:gd name="connsiteY20" fmla="*/ 242956 h 1205948"/>
              <a:gd name="connsiteX21" fmla="*/ 438879 w 1384200"/>
              <a:gd name="connsiteY21" fmla="*/ 220869 h 1205948"/>
              <a:gd name="connsiteX22" fmla="*/ 452131 w 1384200"/>
              <a:gd name="connsiteY22" fmla="*/ 216452 h 1205948"/>
              <a:gd name="connsiteX23" fmla="*/ 465383 w 1384200"/>
              <a:gd name="connsiteY23" fmla="*/ 207617 h 1205948"/>
              <a:gd name="connsiteX24" fmla="*/ 496305 w 1384200"/>
              <a:gd name="connsiteY24" fmla="*/ 198782 h 1205948"/>
              <a:gd name="connsiteX25" fmla="*/ 509557 w 1384200"/>
              <a:gd name="connsiteY25" fmla="*/ 189948 h 1205948"/>
              <a:gd name="connsiteX26" fmla="*/ 544896 w 1384200"/>
              <a:gd name="connsiteY26" fmla="*/ 181113 h 1205948"/>
              <a:gd name="connsiteX27" fmla="*/ 575818 w 1384200"/>
              <a:gd name="connsiteY27" fmla="*/ 172278 h 1205948"/>
              <a:gd name="connsiteX28" fmla="*/ 593487 w 1384200"/>
              <a:gd name="connsiteY28" fmla="*/ 167861 h 1205948"/>
              <a:gd name="connsiteX29" fmla="*/ 624409 w 1384200"/>
              <a:gd name="connsiteY29" fmla="*/ 150191 h 1205948"/>
              <a:gd name="connsiteX30" fmla="*/ 646496 w 1384200"/>
              <a:gd name="connsiteY30" fmla="*/ 141356 h 1205948"/>
              <a:gd name="connsiteX31" fmla="*/ 673000 w 1384200"/>
              <a:gd name="connsiteY31" fmla="*/ 123687 h 1205948"/>
              <a:gd name="connsiteX32" fmla="*/ 699505 w 1384200"/>
              <a:gd name="connsiteY32" fmla="*/ 106017 h 1205948"/>
              <a:gd name="connsiteX33" fmla="*/ 712757 w 1384200"/>
              <a:gd name="connsiteY33" fmla="*/ 97182 h 1205948"/>
              <a:gd name="connsiteX34" fmla="*/ 726009 w 1384200"/>
              <a:gd name="connsiteY34" fmla="*/ 92765 h 1205948"/>
              <a:gd name="connsiteX35" fmla="*/ 743679 w 1384200"/>
              <a:gd name="connsiteY35" fmla="*/ 88348 h 1205948"/>
              <a:gd name="connsiteX36" fmla="*/ 765765 w 1384200"/>
              <a:gd name="connsiteY36" fmla="*/ 79513 h 1205948"/>
              <a:gd name="connsiteX37" fmla="*/ 805522 w 1384200"/>
              <a:gd name="connsiteY37" fmla="*/ 70678 h 1205948"/>
              <a:gd name="connsiteX38" fmla="*/ 849696 w 1384200"/>
              <a:gd name="connsiteY38" fmla="*/ 53009 h 1205948"/>
              <a:gd name="connsiteX39" fmla="*/ 885035 w 1384200"/>
              <a:gd name="connsiteY39" fmla="*/ 44174 h 1205948"/>
              <a:gd name="connsiteX40" fmla="*/ 911539 w 1384200"/>
              <a:gd name="connsiteY40" fmla="*/ 35339 h 1205948"/>
              <a:gd name="connsiteX41" fmla="*/ 964548 w 1384200"/>
              <a:gd name="connsiteY41" fmla="*/ 30922 h 1205948"/>
              <a:gd name="connsiteX42" fmla="*/ 1030809 w 1384200"/>
              <a:gd name="connsiteY42" fmla="*/ 22087 h 1205948"/>
              <a:gd name="connsiteX43" fmla="*/ 1066148 w 1384200"/>
              <a:gd name="connsiteY43" fmla="*/ 13252 h 1205948"/>
              <a:gd name="connsiteX44" fmla="*/ 1083818 w 1384200"/>
              <a:gd name="connsiteY44" fmla="*/ 8835 h 1205948"/>
              <a:gd name="connsiteX45" fmla="*/ 1114739 w 1384200"/>
              <a:gd name="connsiteY45" fmla="*/ 4417 h 1205948"/>
              <a:gd name="connsiteX46" fmla="*/ 1127992 w 1384200"/>
              <a:gd name="connsiteY46" fmla="*/ 0 h 1205948"/>
              <a:gd name="connsiteX47" fmla="*/ 1176583 w 1384200"/>
              <a:gd name="connsiteY47" fmla="*/ 8835 h 1205948"/>
              <a:gd name="connsiteX48" fmla="*/ 1194252 w 1384200"/>
              <a:gd name="connsiteY48" fmla="*/ 17669 h 1205948"/>
              <a:gd name="connsiteX49" fmla="*/ 1225174 w 1384200"/>
              <a:gd name="connsiteY49" fmla="*/ 30922 h 1205948"/>
              <a:gd name="connsiteX50" fmla="*/ 1256096 w 1384200"/>
              <a:gd name="connsiteY50" fmla="*/ 48591 h 1205948"/>
              <a:gd name="connsiteX51" fmla="*/ 1269348 w 1384200"/>
              <a:gd name="connsiteY51" fmla="*/ 53009 h 1205948"/>
              <a:gd name="connsiteX52" fmla="*/ 1295852 w 1384200"/>
              <a:gd name="connsiteY52" fmla="*/ 70678 h 1205948"/>
              <a:gd name="connsiteX53" fmla="*/ 1322357 w 1384200"/>
              <a:gd name="connsiteY53" fmla="*/ 88348 h 1205948"/>
              <a:gd name="connsiteX54" fmla="*/ 1335609 w 1384200"/>
              <a:gd name="connsiteY54" fmla="*/ 101600 h 1205948"/>
              <a:gd name="connsiteX55" fmla="*/ 1340026 w 1384200"/>
              <a:gd name="connsiteY55" fmla="*/ 114852 h 1205948"/>
              <a:gd name="connsiteX56" fmla="*/ 1348861 w 1384200"/>
              <a:gd name="connsiteY56" fmla="*/ 128104 h 1205948"/>
              <a:gd name="connsiteX57" fmla="*/ 1357696 w 1384200"/>
              <a:gd name="connsiteY57" fmla="*/ 189948 h 1205948"/>
              <a:gd name="connsiteX58" fmla="*/ 1362113 w 1384200"/>
              <a:gd name="connsiteY58" fmla="*/ 556591 h 1205948"/>
              <a:gd name="connsiteX59" fmla="*/ 1366531 w 1384200"/>
              <a:gd name="connsiteY59" fmla="*/ 574261 h 1205948"/>
              <a:gd name="connsiteX60" fmla="*/ 1370948 w 1384200"/>
              <a:gd name="connsiteY60" fmla="*/ 609600 h 1205948"/>
              <a:gd name="connsiteX61" fmla="*/ 1375365 w 1384200"/>
              <a:gd name="connsiteY61" fmla="*/ 684695 h 1205948"/>
              <a:gd name="connsiteX62" fmla="*/ 1379783 w 1384200"/>
              <a:gd name="connsiteY62" fmla="*/ 733287 h 1205948"/>
              <a:gd name="connsiteX63" fmla="*/ 1384200 w 1384200"/>
              <a:gd name="connsiteY63" fmla="*/ 799548 h 1205948"/>
              <a:gd name="connsiteX64" fmla="*/ 1362113 w 1384200"/>
              <a:gd name="connsiteY64" fmla="*/ 883478 h 1205948"/>
              <a:gd name="connsiteX65" fmla="*/ 1348861 w 1384200"/>
              <a:gd name="connsiteY65" fmla="*/ 892313 h 1205948"/>
              <a:gd name="connsiteX66" fmla="*/ 1340026 w 1384200"/>
              <a:gd name="connsiteY66" fmla="*/ 945322 h 1205948"/>
              <a:gd name="connsiteX67" fmla="*/ 1331192 w 1384200"/>
              <a:gd name="connsiteY67" fmla="*/ 985078 h 1205948"/>
              <a:gd name="connsiteX68" fmla="*/ 1317939 w 1384200"/>
              <a:gd name="connsiteY68" fmla="*/ 1029252 h 1205948"/>
              <a:gd name="connsiteX69" fmla="*/ 1313522 w 1384200"/>
              <a:gd name="connsiteY69" fmla="*/ 1042504 h 1205948"/>
              <a:gd name="connsiteX70" fmla="*/ 1304687 w 1384200"/>
              <a:gd name="connsiteY70" fmla="*/ 1055756 h 1205948"/>
              <a:gd name="connsiteX71" fmla="*/ 1291435 w 1384200"/>
              <a:gd name="connsiteY71" fmla="*/ 1082261 h 1205948"/>
              <a:gd name="connsiteX72" fmla="*/ 1264931 w 1384200"/>
              <a:gd name="connsiteY72" fmla="*/ 1108765 h 1205948"/>
              <a:gd name="connsiteX73" fmla="*/ 1260513 w 1384200"/>
              <a:gd name="connsiteY73" fmla="*/ 1122017 h 1205948"/>
              <a:gd name="connsiteX74" fmla="*/ 1220757 w 1384200"/>
              <a:gd name="connsiteY74" fmla="*/ 1157356 h 1205948"/>
              <a:gd name="connsiteX75" fmla="*/ 1185418 w 1384200"/>
              <a:gd name="connsiteY75" fmla="*/ 1175026 h 1205948"/>
              <a:gd name="connsiteX76" fmla="*/ 1158913 w 1384200"/>
              <a:gd name="connsiteY76" fmla="*/ 1183861 h 1205948"/>
              <a:gd name="connsiteX77" fmla="*/ 1114739 w 1384200"/>
              <a:gd name="connsiteY77" fmla="*/ 1197113 h 1205948"/>
              <a:gd name="connsiteX78" fmla="*/ 1092652 w 1384200"/>
              <a:gd name="connsiteY78" fmla="*/ 1201530 h 1205948"/>
              <a:gd name="connsiteX79" fmla="*/ 995470 w 1384200"/>
              <a:gd name="connsiteY79" fmla="*/ 1205948 h 1205948"/>
              <a:gd name="connsiteX80" fmla="*/ 743679 w 1384200"/>
              <a:gd name="connsiteY80" fmla="*/ 1201530 h 1205948"/>
              <a:gd name="connsiteX81" fmla="*/ 721592 w 1384200"/>
              <a:gd name="connsiteY81" fmla="*/ 1197113 h 1205948"/>
              <a:gd name="connsiteX82" fmla="*/ 673000 w 1384200"/>
              <a:gd name="connsiteY82" fmla="*/ 1192695 h 1205948"/>
              <a:gd name="connsiteX83" fmla="*/ 628826 w 1384200"/>
              <a:gd name="connsiteY83" fmla="*/ 1183861 h 1205948"/>
              <a:gd name="connsiteX84" fmla="*/ 611157 w 1384200"/>
              <a:gd name="connsiteY84" fmla="*/ 1179443 h 1205948"/>
              <a:gd name="connsiteX85" fmla="*/ 584652 w 1384200"/>
              <a:gd name="connsiteY85" fmla="*/ 1170609 h 1205948"/>
              <a:gd name="connsiteX86" fmla="*/ 558148 w 1384200"/>
              <a:gd name="connsiteY86" fmla="*/ 1166191 h 1205948"/>
              <a:gd name="connsiteX87" fmla="*/ 544896 w 1384200"/>
              <a:gd name="connsiteY87" fmla="*/ 1161774 h 1205948"/>
              <a:gd name="connsiteX88" fmla="*/ 518392 w 1384200"/>
              <a:gd name="connsiteY88" fmla="*/ 1157356 h 1205948"/>
              <a:gd name="connsiteX89" fmla="*/ 469800 w 1384200"/>
              <a:gd name="connsiteY89" fmla="*/ 1139687 h 1205948"/>
              <a:gd name="connsiteX90" fmla="*/ 447713 w 1384200"/>
              <a:gd name="connsiteY90" fmla="*/ 1135269 h 1205948"/>
              <a:gd name="connsiteX91" fmla="*/ 412374 w 1384200"/>
              <a:gd name="connsiteY91" fmla="*/ 1126435 h 1205948"/>
              <a:gd name="connsiteX92" fmla="*/ 394705 w 1384200"/>
              <a:gd name="connsiteY92" fmla="*/ 1122017 h 1205948"/>
              <a:gd name="connsiteX93" fmla="*/ 354948 w 1384200"/>
              <a:gd name="connsiteY93" fmla="*/ 1113182 h 1205948"/>
              <a:gd name="connsiteX94" fmla="*/ 324026 w 1384200"/>
              <a:gd name="connsiteY94" fmla="*/ 1099930 h 1205948"/>
              <a:gd name="connsiteX95" fmla="*/ 297522 w 1384200"/>
              <a:gd name="connsiteY95" fmla="*/ 1091095 h 1205948"/>
              <a:gd name="connsiteX96" fmla="*/ 284270 w 1384200"/>
              <a:gd name="connsiteY96" fmla="*/ 1086678 h 1205948"/>
              <a:gd name="connsiteX97" fmla="*/ 271018 w 1384200"/>
              <a:gd name="connsiteY97" fmla="*/ 1077843 h 1205948"/>
              <a:gd name="connsiteX98" fmla="*/ 257765 w 1384200"/>
              <a:gd name="connsiteY98" fmla="*/ 1073426 h 1205948"/>
              <a:gd name="connsiteX99" fmla="*/ 244513 w 1384200"/>
              <a:gd name="connsiteY99" fmla="*/ 1060174 h 1205948"/>
              <a:gd name="connsiteX100" fmla="*/ 204757 w 1384200"/>
              <a:gd name="connsiteY100" fmla="*/ 1038087 h 1205948"/>
              <a:gd name="connsiteX101" fmla="*/ 187087 w 1384200"/>
              <a:gd name="connsiteY101" fmla="*/ 1020417 h 1205948"/>
              <a:gd name="connsiteX102" fmla="*/ 160583 w 1384200"/>
              <a:gd name="connsiteY102" fmla="*/ 1002748 h 1205948"/>
              <a:gd name="connsiteX103" fmla="*/ 147331 w 1384200"/>
              <a:gd name="connsiteY103" fmla="*/ 993913 h 1205948"/>
              <a:gd name="connsiteX104" fmla="*/ 120826 w 1384200"/>
              <a:gd name="connsiteY104" fmla="*/ 971826 h 1205948"/>
              <a:gd name="connsiteX105" fmla="*/ 107574 w 1384200"/>
              <a:gd name="connsiteY105" fmla="*/ 958574 h 1205948"/>
              <a:gd name="connsiteX106" fmla="*/ 94322 w 1384200"/>
              <a:gd name="connsiteY106" fmla="*/ 949739 h 1205948"/>
              <a:gd name="connsiteX107" fmla="*/ 76652 w 1384200"/>
              <a:gd name="connsiteY107" fmla="*/ 932069 h 1205948"/>
              <a:gd name="connsiteX108" fmla="*/ 50148 w 1384200"/>
              <a:gd name="connsiteY108" fmla="*/ 914400 h 1205948"/>
              <a:gd name="connsiteX109" fmla="*/ 32479 w 1384200"/>
              <a:gd name="connsiteY109" fmla="*/ 901148 h 1205948"/>
              <a:gd name="connsiteX110" fmla="*/ 5974 w 1384200"/>
              <a:gd name="connsiteY110" fmla="*/ 883478 h 1205948"/>
              <a:gd name="connsiteX111" fmla="*/ 5974 w 1384200"/>
              <a:gd name="connsiteY111" fmla="*/ 839304 h 1205948"/>
              <a:gd name="connsiteX112" fmla="*/ 23644 w 1384200"/>
              <a:gd name="connsiteY112" fmla="*/ 843722 h 120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384200" h="1205948">
                <a:moveTo>
                  <a:pt x="32479" y="786295"/>
                </a:moveTo>
                <a:cubicBezTo>
                  <a:pt x="36896" y="759791"/>
                  <a:pt x="38949" y="732782"/>
                  <a:pt x="45731" y="706782"/>
                </a:cubicBezTo>
                <a:cubicBezTo>
                  <a:pt x="49272" y="693210"/>
                  <a:pt x="69610" y="673172"/>
                  <a:pt x="76652" y="662609"/>
                </a:cubicBezTo>
                <a:cubicBezTo>
                  <a:pt x="83237" y="652731"/>
                  <a:pt x="87737" y="641565"/>
                  <a:pt x="94322" y="631687"/>
                </a:cubicBezTo>
                <a:cubicBezTo>
                  <a:pt x="99552" y="623842"/>
                  <a:pt x="106335" y="617143"/>
                  <a:pt x="111992" y="609600"/>
                </a:cubicBezTo>
                <a:cubicBezTo>
                  <a:pt x="115177" y="605353"/>
                  <a:pt x="117371" y="600379"/>
                  <a:pt x="120826" y="596348"/>
                </a:cubicBezTo>
                <a:cubicBezTo>
                  <a:pt x="126247" y="590024"/>
                  <a:pt x="133498" y="585342"/>
                  <a:pt x="138496" y="578678"/>
                </a:cubicBezTo>
                <a:cubicBezTo>
                  <a:pt x="173388" y="532156"/>
                  <a:pt x="120604" y="587738"/>
                  <a:pt x="160583" y="547756"/>
                </a:cubicBezTo>
                <a:cubicBezTo>
                  <a:pt x="162055" y="543339"/>
                  <a:pt x="161708" y="537796"/>
                  <a:pt x="165000" y="534504"/>
                </a:cubicBezTo>
                <a:cubicBezTo>
                  <a:pt x="168292" y="531212"/>
                  <a:pt x="173686" y="531000"/>
                  <a:pt x="178252" y="530087"/>
                </a:cubicBezTo>
                <a:cubicBezTo>
                  <a:pt x="188462" y="528045"/>
                  <a:pt x="198867" y="527142"/>
                  <a:pt x="209174" y="525669"/>
                </a:cubicBezTo>
                <a:cubicBezTo>
                  <a:pt x="212119" y="521252"/>
                  <a:pt x="215967" y="517318"/>
                  <a:pt x="218009" y="512417"/>
                </a:cubicBezTo>
                <a:cubicBezTo>
                  <a:pt x="223382" y="499523"/>
                  <a:pt x="224074" y="484639"/>
                  <a:pt x="231261" y="472661"/>
                </a:cubicBezTo>
                <a:cubicBezTo>
                  <a:pt x="235678" y="465299"/>
                  <a:pt x="240473" y="458150"/>
                  <a:pt x="244513" y="450574"/>
                </a:cubicBezTo>
                <a:cubicBezTo>
                  <a:pt x="252260" y="436048"/>
                  <a:pt x="256723" y="419570"/>
                  <a:pt x="266600" y="406400"/>
                </a:cubicBezTo>
                <a:cubicBezTo>
                  <a:pt x="283037" y="384483"/>
                  <a:pt x="275768" y="394856"/>
                  <a:pt x="288687" y="375478"/>
                </a:cubicBezTo>
                <a:cubicBezTo>
                  <a:pt x="296415" y="344570"/>
                  <a:pt x="286965" y="369489"/>
                  <a:pt x="306357" y="344556"/>
                </a:cubicBezTo>
                <a:cubicBezTo>
                  <a:pt x="312876" y="336175"/>
                  <a:pt x="318136" y="326887"/>
                  <a:pt x="324026" y="318052"/>
                </a:cubicBezTo>
                <a:cubicBezTo>
                  <a:pt x="333362" y="304049"/>
                  <a:pt x="344240" y="285857"/>
                  <a:pt x="359365" y="278295"/>
                </a:cubicBezTo>
                <a:lnTo>
                  <a:pt x="377035" y="269461"/>
                </a:lnTo>
                <a:cubicBezTo>
                  <a:pt x="391950" y="247089"/>
                  <a:pt x="379187" y="262137"/>
                  <a:pt x="407957" y="242956"/>
                </a:cubicBezTo>
                <a:cubicBezTo>
                  <a:pt x="413964" y="238951"/>
                  <a:pt x="430974" y="224822"/>
                  <a:pt x="438879" y="220869"/>
                </a:cubicBezTo>
                <a:cubicBezTo>
                  <a:pt x="443044" y="218787"/>
                  <a:pt x="447714" y="217924"/>
                  <a:pt x="452131" y="216452"/>
                </a:cubicBezTo>
                <a:cubicBezTo>
                  <a:pt x="456548" y="213507"/>
                  <a:pt x="460503" y="209708"/>
                  <a:pt x="465383" y="207617"/>
                </a:cubicBezTo>
                <a:cubicBezTo>
                  <a:pt x="485222" y="199115"/>
                  <a:pt x="479094" y="207387"/>
                  <a:pt x="496305" y="198782"/>
                </a:cubicBezTo>
                <a:cubicBezTo>
                  <a:pt x="501053" y="196408"/>
                  <a:pt x="504568" y="191762"/>
                  <a:pt x="509557" y="189948"/>
                </a:cubicBezTo>
                <a:cubicBezTo>
                  <a:pt x="520968" y="185799"/>
                  <a:pt x="533116" y="184058"/>
                  <a:pt x="544896" y="181113"/>
                </a:cubicBezTo>
                <a:cubicBezTo>
                  <a:pt x="600145" y="167300"/>
                  <a:pt x="531446" y="184955"/>
                  <a:pt x="575818" y="172278"/>
                </a:cubicBezTo>
                <a:cubicBezTo>
                  <a:pt x="581655" y="170610"/>
                  <a:pt x="587597" y="169333"/>
                  <a:pt x="593487" y="167861"/>
                </a:cubicBezTo>
                <a:cubicBezTo>
                  <a:pt x="607701" y="158385"/>
                  <a:pt x="607594" y="157664"/>
                  <a:pt x="624409" y="150191"/>
                </a:cubicBezTo>
                <a:cubicBezTo>
                  <a:pt x="631655" y="146970"/>
                  <a:pt x="639535" y="145153"/>
                  <a:pt x="646496" y="141356"/>
                </a:cubicBezTo>
                <a:cubicBezTo>
                  <a:pt x="655817" y="136272"/>
                  <a:pt x="664165" y="129577"/>
                  <a:pt x="673000" y="123687"/>
                </a:cubicBezTo>
                <a:lnTo>
                  <a:pt x="699505" y="106017"/>
                </a:lnTo>
                <a:cubicBezTo>
                  <a:pt x="703922" y="103072"/>
                  <a:pt x="707720" y="98861"/>
                  <a:pt x="712757" y="97182"/>
                </a:cubicBezTo>
                <a:cubicBezTo>
                  <a:pt x="717174" y="95710"/>
                  <a:pt x="721532" y="94044"/>
                  <a:pt x="726009" y="92765"/>
                </a:cubicBezTo>
                <a:cubicBezTo>
                  <a:pt x="731847" y="91097"/>
                  <a:pt x="737919" y="90268"/>
                  <a:pt x="743679" y="88348"/>
                </a:cubicBezTo>
                <a:cubicBezTo>
                  <a:pt x="751201" y="85841"/>
                  <a:pt x="758115" y="81599"/>
                  <a:pt x="765765" y="79513"/>
                </a:cubicBezTo>
                <a:cubicBezTo>
                  <a:pt x="792454" y="72234"/>
                  <a:pt x="786065" y="79017"/>
                  <a:pt x="805522" y="70678"/>
                </a:cubicBezTo>
                <a:cubicBezTo>
                  <a:pt x="831119" y="59708"/>
                  <a:pt x="817514" y="61055"/>
                  <a:pt x="849696" y="53009"/>
                </a:cubicBezTo>
                <a:cubicBezTo>
                  <a:pt x="861476" y="50064"/>
                  <a:pt x="873516" y="48014"/>
                  <a:pt x="885035" y="44174"/>
                </a:cubicBezTo>
                <a:cubicBezTo>
                  <a:pt x="893870" y="41229"/>
                  <a:pt x="902259" y="36112"/>
                  <a:pt x="911539" y="35339"/>
                </a:cubicBezTo>
                <a:lnTo>
                  <a:pt x="964548" y="30922"/>
                </a:lnTo>
                <a:cubicBezTo>
                  <a:pt x="983092" y="29156"/>
                  <a:pt x="1011381" y="26250"/>
                  <a:pt x="1030809" y="22087"/>
                </a:cubicBezTo>
                <a:cubicBezTo>
                  <a:pt x="1042682" y="19543"/>
                  <a:pt x="1054368" y="16197"/>
                  <a:pt x="1066148" y="13252"/>
                </a:cubicBezTo>
                <a:cubicBezTo>
                  <a:pt x="1072038" y="11780"/>
                  <a:pt x="1077808" y="9694"/>
                  <a:pt x="1083818" y="8835"/>
                </a:cubicBezTo>
                <a:lnTo>
                  <a:pt x="1114739" y="4417"/>
                </a:lnTo>
                <a:cubicBezTo>
                  <a:pt x="1119157" y="2945"/>
                  <a:pt x="1123335" y="0"/>
                  <a:pt x="1127992" y="0"/>
                </a:cubicBezTo>
                <a:cubicBezTo>
                  <a:pt x="1142416" y="0"/>
                  <a:pt x="1162085" y="2621"/>
                  <a:pt x="1176583" y="8835"/>
                </a:cubicBezTo>
                <a:cubicBezTo>
                  <a:pt x="1182635" y="11429"/>
                  <a:pt x="1188200" y="15075"/>
                  <a:pt x="1194252" y="17669"/>
                </a:cubicBezTo>
                <a:cubicBezTo>
                  <a:pt x="1219030" y="28288"/>
                  <a:pt x="1195876" y="14180"/>
                  <a:pt x="1225174" y="30922"/>
                </a:cubicBezTo>
                <a:cubicBezTo>
                  <a:pt x="1247354" y="43596"/>
                  <a:pt x="1229400" y="37149"/>
                  <a:pt x="1256096" y="48591"/>
                </a:cubicBezTo>
                <a:cubicBezTo>
                  <a:pt x="1260376" y="50425"/>
                  <a:pt x="1265278" y="50748"/>
                  <a:pt x="1269348" y="53009"/>
                </a:cubicBezTo>
                <a:cubicBezTo>
                  <a:pt x="1278630" y="58166"/>
                  <a:pt x="1287017" y="64788"/>
                  <a:pt x="1295852" y="70678"/>
                </a:cubicBezTo>
                <a:lnTo>
                  <a:pt x="1322357" y="88348"/>
                </a:lnTo>
                <a:lnTo>
                  <a:pt x="1335609" y="101600"/>
                </a:lnTo>
                <a:cubicBezTo>
                  <a:pt x="1337081" y="106017"/>
                  <a:pt x="1337944" y="110687"/>
                  <a:pt x="1340026" y="114852"/>
                </a:cubicBezTo>
                <a:cubicBezTo>
                  <a:pt x="1342400" y="119601"/>
                  <a:pt x="1346997" y="123133"/>
                  <a:pt x="1348861" y="128104"/>
                </a:cubicBezTo>
                <a:cubicBezTo>
                  <a:pt x="1353304" y="139951"/>
                  <a:pt x="1357050" y="184133"/>
                  <a:pt x="1357696" y="189948"/>
                </a:cubicBezTo>
                <a:cubicBezTo>
                  <a:pt x="1359168" y="312162"/>
                  <a:pt x="1359304" y="434400"/>
                  <a:pt x="1362113" y="556591"/>
                </a:cubicBezTo>
                <a:cubicBezTo>
                  <a:pt x="1362253" y="562661"/>
                  <a:pt x="1365533" y="568272"/>
                  <a:pt x="1366531" y="574261"/>
                </a:cubicBezTo>
                <a:cubicBezTo>
                  <a:pt x="1368483" y="585971"/>
                  <a:pt x="1369476" y="597820"/>
                  <a:pt x="1370948" y="609600"/>
                </a:cubicBezTo>
                <a:cubicBezTo>
                  <a:pt x="1372420" y="634632"/>
                  <a:pt x="1373578" y="659684"/>
                  <a:pt x="1375365" y="684695"/>
                </a:cubicBezTo>
                <a:cubicBezTo>
                  <a:pt x="1376524" y="700918"/>
                  <a:pt x="1378536" y="717071"/>
                  <a:pt x="1379783" y="733287"/>
                </a:cubicBezTo>
                <a:cubicBezTo>
                  <a:pt x="1381481" y="755358"/>
                  <a:pt x="1382728" y="777461"/>
                  <a:pt x="1384200" y="799548"/>
                </a:cubicBezTo>
                <a:cubicBezTo>
                  <a:pt x="1370521" y="922658"/>
                  <a:pt x="1401420" y="863824"/>
                  <a:pt x="1362113" y="883478"/>
                </a:cubicBezTo>
                <a:cubicBezTo>
                  <a:pt x="1357364" y="885852"/>
                  <a:pt x="1353278" y="889368"/>
                  <a:pt x="1348861" y="892313"/>
                </a:cubicBezTo>
                <a:cubicBezTo>
                  <a:pt x="1339654" y="919936"/>
                  <a:pt x="1346601" y="896007"/>
                  <a:pt x="1340026" y="945322"/>
                </a:cubicBezTo>
                <a:cubicBezTo>
                  <a:pt x="1335044" y="982685"/>
                  <a:pt x="1338337" y="960072"/>
                  <a:pt x="1331192" y="985078"/>
                </a:cubicBezTo>
                <a:cubicBezTo>
                  <a:pt x="1317841" y="1031805"/>
                  <a:pt x="1338931" y="966276"/>
                  <a:pt x="1317939" y="1029252"/>
                </a:cubicBezTo>
                <a:cubicBezTo>
                  <a:pt x="1316467" y="1033669"/>
                  <a:pt x="1316105" y="1038630"/>
                  <a:pt x="1313522" y="1042504"/>
                </a:cubicBezTo>
                <a:lnTo>
                  <a:pt x="1304687" y="1055756"/>
                </a:lnTo>
                <a:cubicBezTo>
                  <a:pt x="1300594" y="1068038"/>
                  <a:pt x="1300570" y="1071984"/>
                  <a:pt x="1291435" y="1082261"/>
                </a:cubicBezTo>
                <a:cubicBezTo>
                  <a:pt x="1283134" y="1091599"/>
                  <a:pt x="1264931" y="1108765"/>
                  <a:pt x="1264931" y="1108765"/>
                </a:cubicBezTo>
                <a:cubicBezTo>
                  <a:pt x="1263458" y="1113182"/>
                  <a:pt x="1263372" y="1118341"/>
                  <a:pt x="1260513" y="1122017"/>
                </a:cubicBezTo>
                <a:cubicBezTo>
                  <a:pt x="1251042" y="1134194"/>
                  <a:pt x="1235573" y="1149275"/>
                  <a:pt x="1220757" y="1157356"/>
                </a:cubicBezTo>
                <a:cubicBezTo>
                  <a:pt x="1209195" y="1163663"/>
                  <a:pt x="1197912" y="1170861"/>
                  <a:pt x="1185418" y="1175026"/>
                </a:cubicBezTo>
                <a:cubicBezTo>
                  <a:pt x="1176583" y="1177971"/>
                  <a:pt x="1166662" y="1178695"/>
                  <a:pt x="1158913" y="1183861"/>
                </a:cubicBezTo>
                <a:cubicBezTo>
                  <a:pt x="1136120" y="1199055"/>
                  <a:pt x="1152638" y="1190796"/>
                  <a:pt x="1114739" y="1197113"/>
                </a:cubicBezTo>
                <a:cubicBezTo>
                  <a:pt x="1107333" y="1198347"/>
                  <a:pt x="1100140" y="1200975"/>
                  <a:pt x="1092652" y="1201530"/>
                </a:cubicBezTo>
                <a:cubicBezTo>
                  <a:pt x="1060313" y="1203926"/>
                  <a:pt x="1027864" y="1204475"/>
                  <a:pt x="995470" y="1205948"/>
                </a:cubicBezTo>
                <a:lnTo>
                  <a:pt x="743679" y="1201530"/>
                </a:lnTo>
                <a:cubicBezTo>
                  <a:pt x="736175" y="1201288"/>
                  <a:pt x="729042" y="1198044"/>
                  <a:pt x="721592" y="1197113"/>
                </a:cubicBezTo>
                <a:cubicBezTo>
                  <a:pt x="705453" y="1195096"/>
                  <a:pt x="689197" y="1194168"/>
                  <a:pt x="673000" y="1192695"/>
                </a:cubicBezTo>
                <a:cubicBezTo>
                  <a:pt x="645781" y="1183623"/>
                  <a:pt x="673501" y="1191984"/>
                  <a:pt x="628826" y="1183861"/>
                </a:cubicBezTo>
                <a:cubicBezTo>
                  <a:pt x="622853" y="1182775"/>
                  <a:pt x="616972" y="1181187"/>
                  <a:pt x="611157" y="1179443"/>
                </a:cubicBezTo>
                <a:cubicBezTo>
                  <a:pt x="602237" y="1176767"/>
                  <a:pt x="593838" y="1172140"/>
                  <a:pt x="584652" y="1170609"/>
                </a:cubicBezTo>
                <a:cubicBezTo>
                  <a:pt x="575817" y="1169136"/>
                  <a:pt x="566891" y="1168134"/>
                  <a:pt x="558148" y="1166191"/>
                </a:cubicBezTo>
                <a:cubicBezTo>
                  <a:pt x="553603" y="1165181"/>
                  <a:pt x="549441" y="1162784"/>
                  <a:pt x="544896" y="1161774"/>
                </a:cubicBezTo>
                <a:cubicBezTo>
                  <a:pt x="536153" y="1159831"/>
                  <a:pt x="527227" y="1158829"/>
                  <a:pt x="518392" y="1157356"/>
                </a:cubicBezTo>
                <a:cubicBezTo>
                  <a:pt x="501457" y="1150583"/>
                  <a:pt x="487621" y="1144548"/>
                  <a:pt x="469800" y="1139687"/>
                </a:cubicBezTo>
                <a:cubicBezTo>
                  <a:pt x="462556" y="1137711"/>
                  <a:pt x="455029" y="1136957"/>
                  <a:pt x="447713" y="1135269"/>
                </a:cubicBezTo>
                <a:cubicBezTo>
                  <a:pt x="435882" y="1132539"/>
                  <a:pt x="424154" y="1129380"/>
                  <a:pt x="412374" y="1126435"/>
                </a:cubicBezTo>
                <a:cubicBezTo>
                  <a:pt x="406484" y="1124963"/>
                  <a:pt x="400658" y="1123208"/>
                  <a:pt x="394705" y="1122017"/>
                </a:cubicBezTo>
                <a:cubicBezTo>
                  <a:pt x="379511" y="1118978"/>
                  <a:pt x="369514" y="1117344"/>
                  <a:pt x="354948" y="1113182"/>
                </a:cubicBezTo>
                <a:cubicBezTo>
                  <a:pt x="330061" y="1106071"/>
                  <a:pt x="353481" y="1111712"/>
                  <a:pt x="324026" y="1099930"/>
                </a:cubicBezTo>
                <a:cubicBezTo>
                  <a:pt x="315380" y="1096471"/>
                  <a:pt x="306357" y="1094040"/>
                  <a:pt x="297522" y="1091095"/>
                </a:cubicBezTo>
                <a:lnTo>
                  <a:pt x="284270" y="1086678"/>
                </a:lnTo>
                <a:cubicBezTo>
                  <a:pt x="279853" y="1083733"/>
                  <a:pt x="275767" y="1080217"/>
                  <a:pt x="271018" y="1077843"/>
                </a:cubicBezTo>
                <a:cubicBezTo>
                  <a:pt x="266853" y="1075761"/>
                  <a:pt x="261640" y="1076009"/>
                  <a:pt x="257765" y="1073426"/>
                </a:cubicBezTo>
                <a:cubicBezTo>
                  <a:pt x="252567" y="1069961"/>
                  <a:pt x="249444" y="1064009"/>
                  <a:pt x="244513" y="1060174"/>
                </a:cubicBezTo>
                <a:cubicBezTo>
                  <a:pt x="221728" y="1042452"/>
                  <a:pt x="224752" y="1044752"/>
                  <a:pt x="204757" y="1038087"/>
                </a:cubicBezTo>
                <a:cubicBezTo>
                  <a:pt x="198867" y="1032197"/>
                  <a:pt x="193591" y="1025621"/>
                  <a:pt x="187087" y="1020417"/>
                </a:cubicBezTo>
                <a:cubicBezTo>
                  <a:pt x="178796" y="1013784"/>
                  <a:pt x="169418" y="1008638"/>
                  <a:pt x="160583" y="1002748"/>
                </a:cubicBezTo>
                <a:cubicBezTo>
                  <a:pt x="156166" y="999803"/>
                  <a:pt x="151085" y="997667"/>
                  <a:pt x="147331" y="993913"/>
                </a:cubicBezTo>
                <a:cubicBezTo>
                  <a:pt x="108617" y="955199"/>
                  <a:pt x="157726" y="1002576"/>
                  <a:pt x="120826" y="971826"/>
                </a:cubicBezTo>
                <a:cubicBezTo>
                  <a:pt x="116027" y="967827"/>
                  <a:pt x="112373" y="962573"/>
                  <a:pt x="107574" y="958574"/>
                </a:cubicBezTo>
                <a:cubicBezTo>
                  <a:pt x="103496" y="955175"/>
                  <a:pt x="98353" y="953194"/>
                  <a:pt x="94322" y="949739"/>
                </a:cubicBezTo>
                <a:cubicBezTo>
                  <a:pt x="87998" y="944318"/>
                  <a:pt x="83156" y="937273"/>
                  <a:pt x="76652" y="932069"/>
                </a:cubicBezTo>
                <a:cubicBezTo>
                  <a:pt x="68361" y="925436"/>
                  <a:pt x="58642" y="920771"/>
                  <a:pt x="50148" y="914400"/>
                </a:cubicBezTo>
                <a:cubicBezTo>
                  <a:pt x="44258" y="909983"/>
                  <a:pt x="38510" y="905370"/>
                  <a:pt x="32479" y="901148"/>
                </a:cubicBezTo>
                <a:cubicBezTo>
                  <a:pt x="23780" y="895059"/>
                  <a:pt x="5974" y="883478"/>
                  <a:pt x="5974" y="883478"/>
                </a:cubicBezTo>
                <a:cubicBezTo>
                  <a:pt x="535" y="867158"/>
                  <a:pt x="-4177" y="859607"/>
                  <a:pt x="5974" y="839304"/>
                </a:cubicBezTo>
                <a:cubicBezTo>
                  <a:pt x="15526" y="820200"/>
                  <a:pt x="21969" y="840372"/>
                  <a:pt x="23644" y="8437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7B364E18-4556-6042-A396-CA6979FAF548}"/>
              </a:ext>
            </a:extLst>
          </p:cNvPr>
          <p:cNvSpPr txBox="1"/>
          <p:nvPr/>
        </p:nvSpPr>
        <p:spPr>
          <a:xfrm>
            <a:off x="4273968" y="2607169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DE4529"/>
                </a:solidFill>
              </a:rPr>
              <a:t>май </a:t>
            </a:r>
            <a:r>
              <a:rPr lang="ru-RU" b="1" dirty="0" smtClean="0">
                <a:solidFill>
                  <a:srgbClr val="DE4529"/>
                </a:solidFill>
              </a:rPr>
              <a:t>2024</a:t>
            </a:r>
            <a:endParaRPr lang="ru-RU" b="1" dirty="0">
              <a:solidFill>
                <a:srgbClr val="DE4529"/>
              </a:solidFill>
            </a:endParaRPr>
          </a:p>
        </p:txBody>
      </p:sp>
      <p:sp>
        <p:nvSpPr>
          <p:cNvPr id="104" name="Полилиния 103">
            <a:extLst>
              <a:ext uri="{FF2B5EF4-FFF2-40B4-BE49-F238E27FC236}">
                <a16:creationId xmlns="" xmlns:a16="http://schemas.microsoft.com/office/drawing/2014/main" id="{704EA842-D7DA-0745-B3B6-2FA56FFC3FD4}"/>
              </a:ext>
            </a:extLst>
          </p:cNvPr>
          <p:cNvSpPr/>
          <p:nvPr/>
        </p:nvSpPr>
        <p:spPr>
          <a:xfrm rot="4932218">
            <a:off x="6516186" y="5036780"/>
            <a:ext cx="1547668" cy="1271728"/>
          </a:xfrm>
          <a:custGeom>
            <a:avLst/>
            <a:gdLst>
              <a:gd name="connsiteX0" fmla="*/ 32479 w 1384200"/>
              <a:gd name="connsiteY0" fmla="*/ 786295 h 1205948"/>
              <a:gd name="connsiteX1" fmla="*/ 45731 w 1384200"/>
              <a:gd name="connsiteY1" fmla="*/ 706782 h 1205948"/>
              <a:gd name="connsiteX2" fmla="*/ 76652 w 1384200"/>
              <a:gd name="connsiteY2" fmla="*/ 662609 h 1205948"/>
              <a:gd name="connsiteX3" fmla="*/ 94322 w 1384200"/>
              <a:gd name="connsiteY3" fmla="*/ 631687 h 1205948"/>
              <a:gd name="connsiteX4" fmla="*/ 111992 w 1384200"/>
              <a:gd name="connsiteY4" fmla="*/ 609600 h 1205948"/>
              <a:gd name="connsiteX5" fmla="*/ 120826 w 1384200"/>
              <a:gd name="connsiteY5" fmla="*/ 596348 h 1205948"/>
              <a:gd name="connsiteX6" fmla="*/ 138496 w 1384200"/>
              <a:gd name="connsiteY6" fmla="*/ 578678 h 1205948"/>
              <a:gd name="connsiteX7" fmla="*/ 160583 w 1384200"/>
              <a:gd name="connsiteY7" fmla="*/ 547756 h 1205948"/>
              <a:gd name="connsiteX8" fmla="*/ 165000 w 1384200"/>
              <a:gd name="connsiteY8" fmla="*/ 534504 h 1205948"/>
              <a:gd name="connsiteX9" fmla="*/ 178252 w 1384200"/>
              <a:gd name="connsiteY9" fmla="*/ 530087 h 1205948"/>
              <a:gd name="connsiteX10" fmla="*/ 209174 w 1384200"/>
              <a:gd name="connsiteY10" fmla="*/ 525669 h 1205948"/>
              <a:gd name="connsiteX11" fmla="*/ 218009 w 1384200"/>
              <a:gd name="connsiteY11" fmla="*/ 512417 h 1205948"/>
              <a:gd name="connsiteX12" fmla="*/ 231261 w 1384200"/>
              <a:gd name="connsiteY12" fmla="*/ 472661 h 1205948"/>
              <a:gd name="connsiteX13" fmla="*/ 244513 w 1384200"/>
              <a:gd name="connsiteY13" fmla="*/ 450574 h 1205948"/>
              <a:gd name="connsiteX14" fmla="*/ 266600 w 1384200"/>
              <a:gd name="connsiteY14" fmla="*/ 406400 h 1205948"/>
              <a:gd name="connsiteX15" fmla="*/ 288687 w 1384200"/>
              <a:gd name="connsiteY15" fmla="*/ 375478 h 1205948"/>
              <a:gd name="connsiteX16" fmla="*/ 306357 w 1384200"/>
              <a:gd name="connsiteY16" fmla="*/ 344556 h 1205948"/>
              <a:gd name="connsiteX17" fmla="*/ 324026 w 1384200"/>
              <a:gd name="connsiteY17" fmla="*/ 318052 h 1205948"/>
              <a:gd name="connsiteX18" fmla="*/ 359365 w 1384200"/>
              <a:gd name="connsiteY18" fmla="*/ 278295 h 1205948"/>
              <a:gd name="connsiteX19" fmla="*/ 377035 w 1384200"/>
              <a:gd name="connsiteY19" fmla="*/ 269461 h 1205948"/>
              <a:gd name="connsiteX20" fmla="*/ 407957 w 1384200"/>
              <a:gd name="connsiteY20" fmla="*/ 242956 h 1205948"/>
              <a:gd name="connsiteX21" fmla="*/ 438879 w 1384200"/>
              <a:gd name="connsiteY21" fmla="*/ 220869 h 1205948"/>
              <a:gd name="connsiteX22" fmla="*/ 452131 w 1384200"/>
              <a:gd name="connsiteY22" fmla="*/ 216452 h 1205948"/>
              <a:gd name="connsiteX23" fmla="*/ 465383 w 1384200"/>
              <a:gd name="connsiteY23" fmla="*/ 207617 h 1205948"/>
              <a:gd name="connsiteX24" fmla="*/ 496305 w 1384200"/>
              <a:gd name="connsiteY24" fmla="*/ 198782 h 1205948"/>
              <a:gd name="connsiteX25" fmla="*/ 509557 w 1384200"/>
              <a:gd name="connsiteY25" fmla="*/ 189948 h 1205948"/>
              <a:gd name="connsiteX26" fmla="*/ 544896 w 1384200"/>
              <a:gd name="connsiteY26" fmla="*/ 181113 h 1205948"/>
              <a:gd name="connsiteX27" fmla="*/ 575818 w 1384200"/>
              <a:gd name="connsiteY27" fmla="*/ 172278 h 1205948"/>
              <a:gd name="connsiteX28" fmla="*/ 593487 w 1384200"/>
              <a:gd name="connsiteY28" fmla="*/ 167861 h 1205948"/>
              <a:gd name="connsiteX29" fmla="*/ 624409 w 1384200"/>
              <a:gd name="connsiteY29" fmla="*/ 150191 h 1205948"/>
              <a:gd name="connsiteX30" fmla="*/ 646496 w 1384200"/>
              <a:gd name="connsiteY30" fmla="*/ 141356 h 1205948"/>
              <a:gd name="connsiteX31" fmla="*/ 673000 w 1384200"/>
              <a:gd name="connsiteY31" fmla="*/ 123687 h 1205948"/>
              <a:gd name="connsiteX32" fmla="*/ 699505 w 1384200"/>
              <a:gd name="connsiteY32" fmla="*/ 106017 h 1205948"/>
              <a:gd name="connsiteX33" fmla="*/ 712757 w 1384200"/>
              <a:gd name="connsiteY33" fmla="*/ 97182 h 1205948"/>
              <a:gd name="connsiteX34" fmla="*/ 726009 w 1384200"/>
              <a:gd name="connsiteY34" fmla="*/ 92765 h 1205948"/>
              <a:gd name="connsiteX35" fmla="*/ 743679 w 1384200"/>
              <a:gd name="connsiteY35" fmla="*/ 88348 h 1205948"/>
              <a:gd name="connsiteX36" fmla="*/ 765765 w 1384200"/>
              <a:gd name="connsiteY36" fmla="*/ 79513 h 1205948"/>
              <a:gd name="connsiteX37" fmla="*/ 805522 w 1384200"/>
              <a:gd name="connsiteY37" fmla="*/ 70678 h 1205948"/>
              <a:gd name="connsiteX38" fmla="*/ 849696 w 1384200"/>
              <a:gd name="connsiteY38" fmla="*/ 53009 h 1205948"/>
              <a:gd name="connsiteX39" fmla="*/ 885035 w 1384200"/>
              <a:gd name="connsiteY39" fmla="*/ 44174 h 1205948"/>
              <a:gd name="connsiteX40" fmla="*/ 911539 w 1384200"/>
              <a:gd name="connsiteY40" fmla="*/ 35339 h 1205948"/>
              <a:gd name="connsiteX41" fmla="*/ 964548 w 1384200"/>
              <a:gd name="connsiteY41" fmla="*/ 30922 h 1205948"/>
              <a:gd name="connsiteX42" fmla="*/ 1030809 w 1384200"/>
              <a:gd name="connsiteY42" fmla="*/ 22087 h 1205948"/>
              <a:gd name="connsiteX43" fmla="*/ 1066148 w 1384200"/>
              <a:gd name="connsiteY43" fmla="*/ 13252 h 1205948"/>
              <a:gd name="connsiteX44" fmla="*/ 1083818 w 1384200"/>
              <a:gd name="connsiteY44" fmla="*/ 8835 h 1205948"/>
              <a:gd name="connsiteX45" fmla="*/ 1114739 w 1384200"/>
              <a:gd name="connsiteY45" fmla="*/ 4417 h 1205948"/>
              <a:gd name="connsiteX46" fmla="*/ 1127992 w 1384200"/>
              <a:gd name="connsiteY46" fmla="*/ 0 h 1205948"/>
              <a:gd name="connsiteX47" fmla="*/ 1176583 w 1384200"/>
              <a:gd name="connsiteY47" fmla="*/ 8835 h 1205948"/>
              <a:gd name="connsiteX48" fmla="*/ 1194252 w 1384200"/>
              <a:gd name="connsiteY48" fmla="*/ 17669 h 1205948"/>
              <a:gd name="connsiteX49" fmla="*/ 1225174 w 1384200"/>
              <a:gd name="connsiteY49" fmla="*/ 30922 h 1205948"/>
              <a:gd name="connsiteX50" fmla="*/ 1256096 w 1384200"/>
              <a:gd name="connsiteY50" fmla="*/ 48591 h 1205948"/>
              <a:gd name="connsiteX51" fmla="*/ 1269348 w 1384200"/>
              <a:gd name="connsiteY51" fmla="*/ 53009 h 1205948"/>
              <a:gd name="connsiteX52" fmla="*/ 1295852 w 1384200"/>
              <a:gd name="connsiteY52" fmla="*/ 70678 h 1205948"/>
              <a:gd name="connsiteX53" fmla="*/ 1322357 w 1384200"/>
              <a:gd name="connsiteY53" fmla="*/ 88348 h 1205948"/>
              <a:gd name="connsiteX54" fmla="*/ 1335609 w 1384200"/>
              <a:gd name="connsiteY54" fmla="*/ 101600 h 1205948"/>
              <a:gd name="connsiteX55" fmla="*/ 1340026 w 1384200"/>
              <a:gd name="connsiteY55" fmla="*/ 114852 h 1205948"/>
              <a:gd name="connsiteX56" fmla="*/ 1348861 w 1384200"/>
              <a:gd name="connsiteY56" fmla="*/ 128104 h 1205948"/>
              <a:gd name="connsiteX57" fmla="*/ 1357696 w 1384200"/>
              <a:gd name="connsiteY57" fmla="*/ 189948 h 1205948"/>
              <a:gd name="connsiteX58" fmla="*/ 1362113 w 1384200"/>
              <a:gd name="connsiteY58" fmla="*/ 556591 h 1205948"/>
              <a:gd name="connsiteX59" fmla="*/ 1366531 w 1384200"/>
              <a:gd name="connsiteY59" fmla="*/ 574261 h 1205948"/>
              <a:gd name="connsiteX60" fmla="*/ 1370948 w 1384200"/>
              <a:gd name="connsiteY60" fmla="*/ 609600 h 1205948"/>
              <a:gd name="connsiteX61" fmla="*/ 1375365 w 1384200"/>
              <a:gd name="connsiteY61" fmla="*/ 684695 h 1205948"/>
              <a:gd name="connsiteX62" fmla="*/ 1379783 w 1384200"/>
              <a:gd name="connsiteY62" fmla="*/ 733287 h 1205948"/>
              <a:gd name="connsiteX63" fmla="*/ 1384200 w 1384200"/>
              <a:gd name="connsiteY63" fmla="*/ 799548 h 1205948"/>
              <a:gd name="connsiteX64" fmla="*/ 1362113 w 1384200"/>
              <a:gd name="connsiteY64" fmla="*/ 883478 h 1205948"/>
              <a:gd name="connsiteX65" fmla="*/ 1348861 w 1384200"/>
              <a:gd name="connsiteY65" fmla="*/ 892313 h 1205948"/>
              <a:gd name="connsiteX66" fmla="*/ 1340026 w 1384200"/>
              <a:gd name="connsiteY66" fmla="*/ 945322 h 1205948"/>
              <a:gd name="connsiteX67" fmla="*/ 1331192 w 1384200"/>
              <a:gd name="connsiteY67" fmla="*/ 985078 h 1205948"/>
              <a:gd name="connsiteX68" fmla="*/ 1317939 w 1384200"/>
              <a:gd name="connsiteY68" fmla="*/ 1029252 h 1205948"/>
              <a:gd name="connsiteX69" fmla="*/ 1313522 w 1384200"/>
              <a:gd name="connsiteY69" fmla="*/ 1042504 h 1205948"/>
              <a:gd name="connsiteX70" fmla="*/ 1304687 w 1384200"/>
              <a:gd name="connsiteY70" fmla="*/ 1055756 h 1205948"/>
              <a:gd name="connsiteX71" fmla="*/ 1291435 w 1384200"/>
              <a:gd name="connsiteY71" fmla="*/ 1082261 h 1205948"/>
              <a:gd name="connsiteX72" fmla="*/ 1264931 w 1384200"/>
              <a:gd name="connsiteY72" fmla="*/ 1108765 h 1205948"/>
              <a:gd name="connsiteX73" fmla="*/ 1260513 w 1384200"/>
              <a:gd name="connsiteY73" fmla="*/ 1122017 h 1205948"/>
              <a:gd name="connsiteX74" fmla="*/ 1220757 w 1384200"/>
              <a:gd name="connsiteY74" fmla="*/ 1157356 h 1205948"/>
              <a:gd name="connsiteX75" fmla="*/ 1185418 w 1384200"/>
              <a:gd name="connsiteY75" fmla="*/ 1175026 h 1205948"/>
              <a:gd name="connsiteX76" fmla="*/ 1158913 w 1384200"/>
              <a:gd name="connsiteY76" fmla="*/ 1183861 h 1205948"/>
              <a:gd name="connsiteX77" fmla="*/ 1114739 w 1384200"/>
              <a:gd name="connsiteY77" fmla="*/ 1197113 h 1205948"/>
              <a:gd name="connsiteX78" fmla="*/ 1092652 w 1384200"/>
              <a:gd name="connsiteY78" fmla="*/ 1201530 h 1205948"/>
              <a:gd name="connsiteX79" fmla="*/ 995470 w 1384200"/>
              <a:gd name="connsiteY79" fmla="*/ 1205948 h 1205948"/>
              <a:gd name="connsiteX80" fmla="*/ 743679 w 1384200"/>
              <a:gd name="connsiteY80" fmla="*/ 1201530 h 1205948"/>
              <a:gd name="connsiteX81" fmla="*/ 721592 w 1384200"/>
              <a:gd name="connsiteY81" fmla="*/ 1197113 h 1205948"/>
              <a:gd name="connsiteX82" fmla="*/ 673000 w 1384200"/>
              <a:gd name="connsiteY82" fmla="*/ 1192695 h 1205948"/>
              <a:gd name="connsiteX83" fmla="*/ 628826 w 1384200"/>
              <a:gd name="connsiteY83" fmla="*/ 1183861 h 1205948"/>
              <a:gd name="connsiteX84" fmla="*/ 611157 w 1384200"/>
              <a:gd name="connsiteY84" fmla="*/ 1179443 h 1205948"/>
              <a:gd name="connsiteX85" fmla="*/ 584652 w 1384200"/>
              <a:gd name="connsiteY85" fmla="*/ 1170609 h 1205948"/>
              <a:gd name="connsiteX86" fmla="*/ 558148 w 1384200"/>
              <a:gd name="connsiteY86" fmla="*/ 1166191 h 1205948"/>
              <a:gd name="connsiteX87" fmla="*/ 544896 w 1384200"/>
              <a:gd name="connsiteY87" fmla="*/ 1161774 h 1205948"/>
              <a:gd name="connsiteX88" fmla="*/ 518392 w 1384200"/>
              <a:gd name="connsiteY88" fmla="*/ 1157356 h 1205948"/>
              <a:gd name="connsiteX89" fmla="*/ 469800 w 1384200"/>
              <a:gd name="connsiteY89" fmla="*/ 1139687 h 1205948"/>
              <a:gd name="connsiteX90" fmla="*/ 447713 w 1384200"/>
              <a:gd name="connsiteY90" fmla="*/ 1135269 h 1205948"/>
              <a:gd name="connsiteX91" fmla="*/ 412374 w 1384200"/>
              <a:gd name="connsiteY91" fmla="*/ 1126435 h 1205948"/>
              <a:gd name="connsiteX92" fmla="*/ 394705 w 1384200"/>
              <a:gd name="connsiteY92" fmla="*/ 1122017 h 1205948"/>
              <a:gd name="connsiteX93" fmla="*/ 354948 w 1384200"/>
              <a:gd name="connsiteY93" fmla="*/ 1113182 h 1205948"/>
              <a:gd name="connsiteX94" fmla="*/ 324026 w 1384200"/>
              <a:gd name="connsiteY94" fmla="*/ 1099930 h 1205948"/>
              <a:gd name="connsiteX95" fmla="*/ 297522 w 1384200"/>
              <a:gd name="connsiteY95" fmla="*/ 1091095 h 1205948"/>
              <a:gd name="connsiteX96" fmla="*/ 284270 w 1384200"/>
              <a:gd name="connsiteY96" fmla="*/ 1086678 h 1205948"/>
              <a:gd name="connsiteX97" fmla="*/ 271018 w 1384200"/>
              <a:gd name="connsiteY97" fmla="*/ 1077843 h 1205948"/>
              <a:gd name="connsiteX98" fmla="*/ 257765 w 1384200"/>
              <a:gd name="connsiteY98" fmla="*/ 1073426 h 1205948"/>
              <a:gd name="connsiteX99" fmla="*/ 244513 w 1384200"/>
              <a:gd name="connsiteY99" fmla="*/ 1060174 h 1205948"/>
              <a:gd name="connsiteX100" fmla="*/ 204757 w 1384200"/>
              <a:gd name="connsiteY100" fmla="*/ 1038087 h 1205948"/>
              <a:gd name="connsiteX101" fmla="*/ 187087 w 1384200"/>
              <a:gd name="connsiteY101" fmla="*/ 1020417 h 1205948"/>
              <a:gd name="connsiteX102" fmla="*/ 160583 w 1384200"/>
              <a:gd name="connsiteY102" fmla="*/ 1002748 h 1205948"/>
              <a:gd name="connsiteX103" fmla="*/ 147331 w 1384200"/>
              <a:gd name="connsiteY103" fmla="*/ 993913 h 1205948"/>
              <a:gd name="connsiteX104" fmla="*/ 120826 w 1384200"/>
              <a:gd name="connsiteY104" fmla="*/ 971826 h 1205948"/>
              <a:gd name="connsiteX105" fmla="*/ 107574 w 1384200"/>
              <a:gd name="connsiteY105" fmla="*/ 958574 h 1205948"/>
              <a:gd name="connsiteX106" fmla="*/ 94322 w 1384200"/>
              <a:gd name="connsiteY106" fmla="*/ 949739 h 1205948"/>
              <a:gd name="connsiteX107" fmla="*/ 76652 w 1384200"/>
              <a:gd name="connsiteY107" fmla="*/ 932069 h 1205948"/>
              <a:gd name="connsiteX108" fmla="*/ 50148 w 1384200"/>
              <a:gd name="connsiteY108" fmla="*/ 914400 h 1205948"/>
              <a:gd name="connsiteX109" fmla="*/ 32479 w 1384200"/>
              <a:gd name="connsiteY109" fmla="*/ 901148 h 1205948"/>
              <a:gd name="connsiteX110" fmla="*/ 5974 w 1384200"/>
              <a:gd name="connsiteY110" fmla="*/ 883478 h 1205948"/>
              <a:gd name="connsiteX111" fmla="*/ 5974 w 1384200"/>
              <a:gd name="connsiteY111" fmla="*/ 839304 h 1205948"/>
              <a:gd name="connsiteX112" fmla="*/ 23644 w 1384200"/>
              <a:gd name="connsiteY112" fmla="*/ 843722 h 120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384200" h="1205948">
                <a:moveTo>
                  <a:pt x="32479" y="786295"/>
                </a:moveTo>
                <a:cubicBezTo>
                  <a:pt x="36896" y="759791"/>
                  <a:pt x="38949" y="732782"/>
                  <a:pt x="45731" y="706782"/>
                </a:cubicBezTo>
                <a:cubicBezTo>
                  <a:pt x="49272" y="693210"/>
                  <a:pt x="69610" y="673172"/>
                  <a:pt x="76652" y="662609"/>
                </a:cubicBezTo>
                <a:cubicBezTo>
                  <a:pt x="83237" y="652731"/>
                  <a:pt x="87737" y="641565"/>
                  <a:pt x="94322" y="631687"/>
                </a:cubicBezTo>
                <a:cubicBezTo>
                  <a:pt x="99552" y="623842"/>
                  <a:pt x="106335" y="617143"/>
                  <a:pt x="111992" y="609600"/>
                </a:cubicBezTo>
                <a:cubicBezTo>
                  <a:pt x="115177" y="605353"/>
                  <a:pt x="117371" y="600379"/>
                  <a:pt x="120826" y="596348"/>
                </a:cubicBezTo>
                <a:cubicBezTo>
                  <a:pt x="126247" y="590024"/>
                  <a:pt x="133498" y="585342"/>
                  <a:pt x="138496" y="578678"/>
                </a:cubicBezTo>
                <a:cubicBezTo>
                  <a:pt x="173388" y="532156"/>
                  <a:pt x="120604" y="587738"/>
                  <a:pt x="160583" y="547756"/>
                </a:cubicBezTo>
                <a:cubicBezTo>
                  <a:pt x="162055" y="543339"/>
                  <a:pt x="161708" y="537796"/>
                  <a:pt x="165000" y="534504"/>
                </a:cubicBezTo>
                <a:cubicBezTo>
                  <a:pt x="168292" y="531212"/>
                  <a:pt x="173686" y="531000"/>
                  <a:pt x="178252" y="530087"/>
                </a:cubicBezTo>
                <a:cubicBezTo>
                  <a:pt x="188462" y="528045"/>
                  <a:pt x="198867" y="527142"/>
                  <a:pt x="209174" y="525669"/>
                </a:cubicBezTo>
                <a:cubicBezTo>
                  <a:pt x="212119" y="521252"/>
                  <a:pt x="215967" y="517318"/>
                  <a:pt x="218009" y="512417"/>
                </a:cubicBezTo>
                <a:cubicBezTo>
                  <a:pt x="223382" y="499523"/>
                  <a:pt x="224074" y="484639"/>
                  <a:pt x="231261" y="472661"/>
                </a:cubicBezTo>
                <a:cubicBezTo>
                  <a:pt x="235678" y="465299"/>
                  <a:pt x="240473" y="458150"/>
                  <a:pt x="244513" y="450574"/>
                </a:cubicBezTo>
                <a:cubicBezTo>
                  <a:pt x="252260" y="436048"/>
                  <a:pt x="256723" y="419570"/>
                  <a:pt x="266600" y="406400"/>
                </a:cubicBezTo>
                <a:cubicBezTo>
                  <a:pt x="283037" y="384483"/>
                  <a:pt x="275768" y="394856"/>
                  <a:pt x="288687" y="375478"/>
                </a:cubicBezTo>
                <a:cubicBezTo>
                  <a:pt x="296415" y="344570"/>
                  <a:pt x="286965" y="369489"/>
                  <a:pt x="306357" y="344556"/>
                </a:cubicBezTo>
                <a:cubicBezTo>
                  <a:pt x="312876" y="336175"/>
                  <a:pt x="318136" y="326887"/>
                  <a:pt x="324026" y="318052"/>
                </a:cubicBezTo>
                <a:cubicBezTo>
                  <a:pt x="333362" y="304049"/>
                  <a:pt x="344240" y="285857"/>
                  <a:pt x="359365" y="278295"/>
                </a:cubicBezTo>
                <a:lnTo>
                  <a:pt x="377035" y="269461"/>
                </a:lnTo>
                <a:cubicBezTo>
                  <a:pt x="391950" y="247089"/>
                  <a:pt x="379187" y="262137"/>
                  <a:pt x="407957" y="242956"/>
                </a:cubicBezTo>
                <a:cubicBezTo>
                  <a:pt x="413964" y="238951"/>
                  <a:pt x="430974" y="224822"/>
                  <a:pt x="438879" y="220869"/>
                </a:cubicBezTo>
                <a:cubicBezTo>
                  <a:pt x="443044" y="218787"/>
                  <a:pt x="447714" y="217924"/>
                  <a:pt x="452131" y="216452"/>
                </a:cubicBezTo>
                <a:cubicBezTo>
                  <a:pt x="456548" y="213507"/>
                  <a:pt x="460503" y="209708"/>
                  <a:pt x="465383" y="207617"/>
                </a:cubicBezTo>
                <a:cubicBezTo>
                  <a:pt x="485222" y="199115"/>
                  <a:pt x="479094" y="207387"/>
                  <a:pt x="496305" y="198782"/>
                </a:cubicBezTo>
                <a:cubicBezTo>
                  <a:pt x="501053" y="196408"/>
                  <a:pt x="504568" y="191762"/>
                  <a:pt x="509557" y="189948"/>
                </a:cubicBezTo>
                <a:cubicBezTo>
                  <a:pt x="520968" y="185799"/>
                  <a:pt x="533116" y="184058"/>
                  <a:pt x="544896" y="181113"/>
                </a:cubicBezTo>
                <a:cubicBezTo>
                  <a:pt x="600145" y="167300"/>
                  <a:pt x="531446" y="184955"/>
                  <a:pt x="575818" y="172278"/>
                </a:cubicBezTo>
                <a:cubicBezTo>
                  <a:pt x="581655" y="170610"/>
                  <a:pt x="587597" y="169333"/>
                  <a:pt x="593487" y="167861"/>
                </a:cubicBezTo>
                <a:cubicBezTo>
                  <a:pt x="607701" y="158385"/>
                  <a:pt x="607594" y="157664"/>
                  <a:pt x="624409" y="150191"/>
                </a:cubicBezTo>
                <a:cubicBezTo>
                  <a:pt x="631655" y="146970"/>
                  <a:pt x="639535" y="145153"/>
                  <a:pt x="646496" y="141356"/>
                </a:cubicBezTo>
                <a:cubicBezTo>
                  <a:pt x="655817" y="136272"/>
                  <a:pt x="664165" y="129577"/>
                  <a:pt x="673000" y="123687"/>
                </a:cubicBezTo>
                <a:lnTo>
                  <a:pt x="699505" y="106017"/>
                </a:lnTo>
                <a:cubicBezTo>
                  <a:pt x="703922" y="103072"/>
                  <a:pt x="707720" y="98861"/>
                  <a:pt x="712757" y="97182"/>
                </a:cubicBezTo>
                <a:cubicBezTo>
                  <a:pt x="717174" y="95710"/>
                  <a:pt x="721532" y="94044"/>
                  <a:pt x="726009" y="92765"/>
                </a:cubicBezTo>
                <a:cubicBezTo>
                  <a:pt x="731847" y="91097"/>
                  <a:pt x="737919" y="90268"/>
                  <a:pt x="743679" y="88348"/>
                </a:cubicBezTo>
                <a:cubicBezTo>
                  <a:pt x="751201" y="85841"/>
                  <a:pt x="758115" y="81599"/>
                  <a:pt x="765765" y="79513"/>
                </a:cubicBezTo>
                <a:cubicBezTo>
                  <a:pt x="792454" y="72234"/>
                  <a:pt x="786065" y="79017"/>
                  <a:pt x="805522" y="70678"/>
                </a:cubicBezTo>
                <a:cubicBezTo>
                  <a:pt x="831119" y="59708"/>
                  <a:pt x="817514" y="61055"/>
                  <a:pt x="849696" y="53009"/>
                </a:cubicBezTo>
                <a:cubicBezTo>
                  <a:pt x="861476" y="50064"/>
                  <a:pt x="873516" y="48014"/>
                  <a:pt x="885035" y="44174"/>
                </a:cubicBezTo>
                <a:cubicBezTo>
                  <a:pt x="893870" y="41229"/>
                  <a:pt x="902259" y="36112"/>
                  <a:pt x="911539" y="35339"/>
                </a:cubicBezTo>
                <a:lnTo>
                  <a:pt x="964548" y="30922"/>
                </a:lnTo>
                <a:cubicBezTo>
                  <a:pt x="983092" y="29156"/>
                  <a:pt x="1011381" y="26250"/>
                  <a:pt x="1030809" y="22087"/>
                </a:cubicBezTo>
                <a:cubicBezTo>
                  <a:pt x="1042682" y="19543"/>
                  <a:pt x="1054368" y="16197"/>
                  <a:pt x="1066148" y="13252"/>
                </a:cubicBezTo>
                <a:cubicBezTo>
                  <a:pt x="1072038" y="11780"/>
                  <a:pt x="1077808" y="9694"/>
                  <a:pt x="1083818" y="8835"/>
                </a:cubicBezTo>
                <a:lnTo>
                  <a:pt x="1114739" y="4417"/>
                </a:lnTo>
                <a:cubicBezTo>
                  <a:pt x="1119157" y="2945"/>
                  <a:pt x="1123335" y="0"/>
                  <a:pt x="1127992" y="0"/>
                </a:cubicBezTo>
                <a:cubicBezTo>
                  <a:pt x="1142416" y="0"/>
                  <a:pt x="1162085" y="2621"/>
                  <a:pt x="1176583" y="8835"/>
                </a:cubicBezTo>
                <a:cubicBezTo>
                  <a:pt x="1182635" y="11429"/>
                  <a:pt x="1188200" y="15075"/>
                  <a:pt x="1194252" y="17669"/>
                </a:cubicBezTo>
                <a:cubicBezTo>
                  <a:pt x="1219030" y="28288"/>
                  <a:pt x="1195876" y="14180"/>
                  <a:pt x="1225174" y="30922"/>
                </a:cubicBezTo>
                <a:cubicBezTo>
                  <a:pt x="1247354" y="43596"/>
                  <a:pt x="1229400" y="37149"/>
                  <a:pt x="1256096" y="48591"/>
                </a:cubicBezTo>
                <a:cubicBezTo>
                  <a:pt x="1260376" y="50425"/>
                  <a:pt x="1265278" y="50748"/>
                  <a:pt x="1269348" y="53009"/>
                </a:cubicBezTo>
                <a:cubicBezTo>
                  <a:pt x="1278630" y="58166"/>
                  <a:pt x="1287017" y="64788"/>
                  <a:pt x="1295852" y="70678"/>
                </a:cubicBezTo>
                <a:lnTo>
                  <a:pt x="1322357" y="88348"/>
                </a:lnTo>
                <a:lnTo>
                  <a:pt x="1335609" y="101600"/>
                </a:lnTo>
                <a:cubicBezTo>
                  <a:pt x="1337081" y="106017"/>
                  <a:pt x="1337944" y="110687"/>
                  <a:pt x="1340026" y="114852"/>
                </a:cubicBezTo>
                <a:cubicBezTo>
                  <a:pt x="1342400" y="119601"/>
                  <a:pt x="1346997" y="123133"/>
                  <a:pt x="1348861" y="128104"/>
                </a:cubicBezTo>
                <a:cubicBezTo>
                  <a:pt x="1353304" y="139951"/>
                  <a:pt x="1357050" y="184133"/>
                  <a:pt x="1357696" y="189948"/>
                </a:cubicBezTo>
                <a:cubicBezTo>
                  <a:pt x="1359168" y="312162"/>
                  <a:pt x="1359304" y="434400"/>
                  <a:pt x="1362113" y="556591"/>
                </a:cubicBezTo>
                <a:cubicBezTo>
                  <a:pt x="1362253" y="562661"/>
                  <a:pt x="1365533" y="568272"/>
                  <a:pt x="1366531" y="574261"/>
                </a:cubicBezTo>
                <a:cubicBezTo>
                  <a:pt x="1368483" y="585971"/>
                  <a:pt x="1369476" y="597820"/>
                  <a:pt x="1370948" y="609600"/>
                </a:cubicBezTo>
                <a:cubicBezTo>
                  <a:pt x="1372420" y="634632"/>
                  <a:pt x="1373578" y="659684"/>
                  <a:pt x="1375365" y="684695"/>
                </a:cubicBezTo>
                <a:cubicBezTo>
                  <a:pt x="1376524" y="700918"/>
                  <a:pt x="1378536" y="717071"/>
                  <a:pt x="1379783" y="733287"/>
                </a:cubicBezTo>
                <a:cubicBezTo>
                  <a:pt x="1381481" y="755358"/>
                  <a:pt x="1382728" y="777461"/>
                  <a:pt x="1384200" y="799548"/>
                </a:cubicBezTo>
                <a:cubicBezTo>
                  <a:pt x="1370521" y="922658"/>
                  <a:pt x="1401420" y="863824"/>
                  <a:pt x="1362113" y="883478"/>
                </a:cubicBezTo>
                <a:cubicBezTo>
                  <a:pt x="1357364" y="885852"/>
                  <a:pt x="1353278" y="889368"/>
                  <a:pt x="1348861" y="892313"/>
                </a:cubicBezTo>
                <a:cubicBezTo>
                  <a:pt x="1339654" y="919936"/>
                  <a:pt x="1346601" y="896007"/>
                  <a:pt x="1340026" y="945322"/>
                </a:cubicBezTo>
                <a:cubicBezTo>
                  <a:pt x="1335044" y="982685"/>
                  <a:pt x="1338337" y="960072"/>
                  <a:pt x="1331192" y="985078"/>
                </a:cubicBezTo>
                <a:cubicBezTo>
                  <a:pt x="1317841" y="1031805"/>
                  <a:pt x="1338931" y="966276"/>
                  <a:pt x="1317939" y="1029252"/>
                </a:cubicBezTo>
                <a:cubicBezTo>
                  <a:pt x="1316467" y="1033669"/>
                  <a:pt x="1316105" y="1038630"/>
                  <a:pt x="1313522" y="1042504"/>
                </a:cubicBezTo>
                <a:lnTo>
                  <a:pt x="1304687" y="1055756"/>
                </a:lnTo>
                <a:cubicBezTo>
                  <a:pt x="1300594" y="1068038"/>
                  <a:pt x="1300570" y="1071984"/>
                  <a:pt x="1291435" y="1082261"/>
                </a:cubicBezTo>
                <a:cubicBezTo>
                  <a:pt x="1283134" y="1091599"/>
                  <a:pt x="1264931" y="1108765"/>
                  <a:pt x="1264931" y="1108765"/>
                </a:cubicBezTo>
                <a:cubicBezTo>
                  <a:pt x="1263458" y="1113182"/>
                  <a:pt x="1263372" y="1118341"/>
                  <a:pt x="1260513" y="1122017"/>
                </a:cubicBezTo>
                <a:cubicBezTo>
                  <a:pt x="1251042" y="1134194"/>
                  <a:pt x="1235573" y="1149275"/>
                  <a:pt x="1220757" y="1157356"/>
                </a:cubicBezTo>
                <a:cubicBezTo>
                  <a:pt x="1209195" y="1163663"/>
                  <a:pt x="1197912" y="1170861"/>
                  <a:pt x="1185418" y="1175026"/>
                </a:cubicBezTo>
                <a:cubicBezTo>
                  <a:pt x="1176583" y="1177971"/>
                  <a:pt x="1166662" y="1178695"/>
                  <a:pt x="1158913" y="1183861"/>
                </a:cubicBezTo>
                <a:cubicBezTo>
                  <a:pt x="1136120" y="1199055"/>
                  <a:pt x="1152638" y="1190796"/>
                  <a:pt x="1114739" y="1197113"/>
                </a:cubicBezTo>
                <a:cubicBezTo>
                  <a:pt x="1107333" y="1198347"/>
                  <a:pt x="1100140" y="1200975"/>
                  <a:pt x="1092652" y="1201530"/>
                </a:cubicBezTo>
                <a:cubicBezTo>
                  <a:pt x="1060313" y="1203926"/>
                  <a:pt x="1027864" y="1204475"/>
                  <a:pt x="995470" y="1205948"/>
                </a:cubicBezTo>
                <a:lnTo>
                  <a:pt x="743679" y="1201530"/>
                </a:lnTo>
                <a:cubicBezTo>
                  <a:pt x="736175" y="1201288"/>
                  <a:pt x="729042" y="1198044"/>
                  <a:pt x="721592" y="1197113"/>
                </a:cubicBezTo>
                <a:cubicBezTo>
                  <a:pt x="705453" y="1195096"/>
                  <a:pt x="689197" y="1194168"/>
                  <a:pt x="673000" y="1192695"/>
                </a:cubicBezTo>
                <a:cubicBezTo>
                  <a:pt x="645781" y="1183623"/>
                  <a:pt x="673501" y="1191984"/>
                  <a:pt x="628826" y="1183861"/>
                </a:cubicBezTo>
                <a:cubicBezTo>
                  <a:pt x="622853" y="1182775"/>
                  <a:pt x="616972" y="1181187"/>
                  <a:pt x="611157" y="1179443"/>
                </a:cubicBezTo>
                <a:cubicBezTo>
                  <a:pt x="602237" y="1176767"/>
                  <a:pt x="593838" y="1172140"/>
                  <a:pt x="584652" y="1170609"/>
                </a:cubicBezTo>
                <a:cubicBezTo>
                  <a:pt x="575817" y="1169136"/>
                  <a:pt x="566891" y="1168134"/>
                  <a:pt x="558148" y="1166191"/>
                </a:cubicBezTo>
                <a:cubicBezTo>
                  <a:pt x="553603" y="1165181"/>
                  <a:pt x="549441" y="1162784"/>
                  <a:pt x="544896" y="1161774"/>
                </a:cubicBezTo>
                <a:cubicBezTo>
                  <a:pt x="536153" y="1159831"/>
                  <a:pt x="527227" y="1158829"/>
                  <a:pt x="518392" y="1157356"/>
                </a:cubicBezTo>
                <a:cubicBezTo>
                  <a:pt x="501457" y="1150583"/>
                  <a:pt x="487621" y="1144548"/>
                  <a:pt x="469800" y="1139687"/>
                </a:cubicBezTo>
                <a:cubicBezTo>
                  <a:pt x="462556" y="1137711"/>
                  <a:pt x="455029" y="1136957"/>
                  <a:pt x="447713" y="1135269"/>
                </a:cubicBezTo>
                <a:cubicBezTo>
                  <a:pt x="435882" y="1132539"/>
                  <a:pt x="424154" y="1129380"/>
                  <a:pt x="412374" y="1126435"/>
                </a:cubicBezTo>
                <a:cubicBezTo>
                  <a:pt x="406484" y="1124963"/>
                  <a:pt x="400658" y="1123208"/>
                  <a:pt x="394705" y="1122017"/>
                </a:cubicBezTo>
                <a:cubicBezTo>
                  <a:pt x="379511" y="1118978"/>
                  <a:pt x="369514" y="1117344"/>
                  <a:pt x="354948" y="1113182"/>
                </a:cubicBezTo>
                <a:cubicBezTo>
                  <a:pt x="330061" y="1106071"/>
                  <a:pt x="353481" y="1111712"/>
                  <a:pt x="324026" y="1099930"/>
                </a:cubicBezTo>
                <a:cubicBezTo>
                  <a:pt x="315380" y="1096471"/>
                  <a:pt x="306357" y="1094040"/>
                  <a:pt x="297522" y="1091095"/>
                </a:cubicBezTo>
                <a:lnTo>
                  <a:pt x="284270" y="1086678"/>
                </a:lnTo>
                <a:cubicBezTo>
                  <a:pt x="279853" y="1083733"/>
                  <a:pt x="275767" y="1080217"/>
                  <a:pt x="271018" y="1077843"/>
                </a:cubicBezTo>
                <a:cubicBezTo>
                  <a:pt x="266853" y="1075761"/>
                  <a:pt x="261640" y="1076009"/>
                  <a:pt x="257765" y="1073426"/>
                </a:cubicBezTo>
                <a:cubicBezTo>
                  <a:pt x="252567" y="1069961"/>
                  <a:pt x="249444" y="1064009"/>
                  <a:pt x="244513" y="1060174"/>
                </a:cubicBezTo>
                <a:cubicBezTo>
                  <a:pt x="221728" y="1042452"/>
                  <a:pt x="224752" y="1044752"/>
                  <a:pt x="204757" y="1038087"/>
                </a:cubicBezTo>
                <a:cubicBezTo>
                  <a:pt x="198867" y="1032197"/>
                  <a:pt x="193591" y="1025621"/>
                  <a:pt x="187087" y="1020417"/>
                </a:cubicBezTo>
                <a:cubicBezTo>
                  <a:pt x="178796" y="1013784"/>
                  <a:pt x="169418" y="1008638"/>
                  <a:pt x="160583" y="1002748"/>
                </a:cubicBezTo>
                <a:cubicBezTo>
                  <a:pt x="156166" y="999803"/>
                  <a:pt x="151085" y="997667"/>
                  <a:pt x="147331" y="993913"/>
                </a:cubicBezTo>
                <a:cubicBezTo>
                  <a:pt x="108617" y="955199"/>
                  <a:pt x="157726" y="1002576"/>
                  <a:pt x="120826" y="971826"/>
                </a:cubicBezTo>
                <a:cubicBezTo>
                  <a:pt x="116027" y="967827"/>
                  <a:pt x="112373" y="962573"/>
                  <a:pt x="107574" y="958574"/>
                </a:cubicBezTo>
                <a:cubicBezTo>
                  <a:pt x="103496" y="955175"/>
                  <a:pt x="98353" y="953194"/>
                  <a:pt x="94322" y="949739"/>
                </a:cubicBezTo>
                <a:cubicBezTo>
                  <a:pt x="87998" y="944318"/>
                  <a:pt x="83156" y="937273"/>
                  <a:pt x="76652" y="932069"/>
                </a:cubicBezTo>
                <a:cubicBezTo>
                  <a:pt x="68361" y="925436"/>
                  <a:pt x="58642" y="920771"/>
                  <a:pt x="50148" y="914400"/>
                </a:cubicBezTo>
                <a:cubicBezTo>
                  <a:pt x="44258" y="909983"/>
                  <a:pt x="38510" y="905370"/>
                  <a:pt x="32479" y="901148"/>
                </a:cubicBezTo>
                <a:cubicBezTo>
                  <a:pt x="23780" y="895059"/>
                  <a:pt x="5974" y="883478"/>
                  <a:pt x="5974" y="883478"/>
                </a:cubicBezTo>
                <a:cubicBezTo>
                  <a:pt x="535" y="867158"/>
                  <a:pt x="-4177" y="859607"/>
                  <a:pt x="5974" y="839304"/>
                </a:cubicBezTo>
                <a:cubicBezTo>
                  <a:pt x="15526" y="820200"/>
                  <a:pt x="21969" y="840372"/>
                  <a:pt x="23644" y="8437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21713FAA-8035-1149-B56B-EADF46DCED81}"/>
              </a:ext>
            </a:extLst>
          </p:cNvPr>
          <p:cNvSpPr txBox="1"/>
          <p:nvPr/>
        </p:nvSpPr>
        <p:spPr>
          <a:xfrm>
            <a:off x="6722183" y="6245946"/>
            <a:ext cx="1412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DE4529"/>
                </a:solidFill>
              </a:rPr>
              <a:t>январь 2024</a:t>
            </a:r>
            <a:endParaRPr lang="ru-RU" b="1" dirty="0">
              <a:solidFill>
                <a:srgbClr val="DE4529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806F5F7-6DEF-E24C-9C1B-A85CD8820DF6}"/>
              </a:ext>
            </a:extLst>
          </p:cNvPr>
          <p:cNvSpPr txBox="1"/>
          <p:nvPr/>
        </p:nvSpPr>
        <p:spPr>
          <a:xfrm>
            <a:off x="3707925" y="6253662"/>
            <a:ext cx="2341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DE4529"/>
                </a:solidFill>
              </a:rPr>
              <a:t>февраль-апрель 2024</a:t>
            </a:r>
            <a:endParaRPr lang="ru-RU" b="1" dirty="0">
              <a:solidFill>
                <a:srgbClr val="DE4529"/>
              </a:solidFill>
            </a:endParaRPr>
          </a:p>
        </p:txBody>
      </p:sp>
      <p:cxnSp>
        <p:nvCxnSpPr>
          <p:cNvPr id="65" name="Прямая со стрелкой 64">
            <a:extLst>
              <a:ext uri="{FF2B5EF4-FFF2-40B4-BE49-F238E27FC236}">
                <a16:creationId xmlns="" xmlns:a16="http://schemas.microsoft.com/office/drawing/2014/main" id="{A130160F-8F5C-3645-9F42-0CDBB000B10B}"/>
              </a:ext>
            </a:extLst>
          </p:cNvPr>
          <p:cNvCxnSpPr>
            <a:cxnSpLocks/>
          </p:cNvCxnSpPr>
          <p:nvPr/>
        </p:nvCxnSpPr>
        <p:spPr>
          <a:xfrm flipV="1">
            <a:off x="8585992" y="4095332"/>
            <a:ext cx="899840" cy="2"/>
          </a:xfrm>
          <a:prstGeom prst="straightConnector1">
            <a:avLst/>
          </a:prstGeom>
          <a:ln w="28575">
            <a:solidFill>
              <a:srgbClr val="DE452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>
            <a:extLst>
              <a:ext uri="{FF2B5EF4-FFF2-40B4-BE49-F238E27FC236}">
                <a16:creationId xmlns="" xmlns:a16="http://schemas.microsoft.com/office/drawing/2014/main" id="{B2F495AA-0B5D-3240-BDE9-4738034F1C08}"/>
              </a:ext>
            </a:extLst>
          </p:cNvPr>
          <p:cNvCxnSpPr>
            <a:cxnSpLocks/>
          </p:cNvCxnSpPr>
          <p:nvPr/>
        </p:nvCxnSpPr>
        <p:spPr>
          <a:xfrm rot="1200000" flipV="1">
            <a:off x="7724276" y="6289093"/>
            <a:ext cx="1080000" cy="1"/>
          </a:xfrm>
          <a:prstGeom prst="straightConnector1">
            <a:avLst/>
          </a:prstGeom>
          <a:ln w="28575">
            <a:solidFill>
              <a:srgbClr val="DE452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7B364E18-4556-6042-A396-CA6979FAF548}"/>
              </a:ext>
            </a:extLst>
          </p:cNvPr>
          <p:cNvSpPr txBox="1"/>
          <p:nvPr/>
        </p:nvSpPr>
        <p:spPr>
          <a:xfrm>
            <a:off x="6697626" y="2575094"/>
            <a:ext cx="1071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DE4529"/>
                </a:solidFill>
              </a:rPr>
              <a:t>декабрь </a:t>
            </a:r>
            <a:endParaRPr lang="ru-RU" b="1" dirty="0" smtClean="0">
              <a:solidFill>
                <a:srgbClr val="DE4529"/>
              </a:solidFill>
            </a:endParaRPr>
          </a:p>
          <a:p>
            <a:pPr algn="ctr"/>
            <a:r>
              <a:rPr lang="ru-RU" b="1" dirty="0" smtClean="0">
                <a:solidFill>
                  <a:srgbClr val="DE4529"/>
                </a:solidFill>
              </a:rPr>
              <a:t>2023</a:t>
            </a:r>
            <a:endParaRPr lang="ru-RU" b="1" dirty="0">
              <a:solidFill>
                <a:srgbClr val="DE4529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173EF6D1-549A-1448-866A-8927D266FE49}"/>
              </a:ext>
            </a:extLst>
          </p:cNvPr>
          <p:cNvSpPr txBox="1"/>
          <p:nvPr/>
        </p:nvSpPr>
        <p:spPr>
          <a:xfrm>
            <a:off x="7403621" y="4374033"/>
            <a:ext cx="1470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DE4529"/>
                </a:solidFill>
              </a:rPr>
              <a:t> </a:t>
            </a:r>
            <a:r>
              <a:rPr lang="ru-RU" b="1" dirty="0" smtClean="0">
                <a:solidFill>
                  <a:srgbClr val="DE4529"/>
                </a:solidFill>
              </a:rPr>
              <a:t>январь 2024</a:t>
            </a:r>
            <a:endParaRPr lang="ru-RU" b="1" dirty="0" smtClean="0">
              <a:solidFill>
                <a:srgbClr val="DE4529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7" r="13882" b="16234"/>
          <a:stretch/>
        </p:blipFill>
        <p:spPr>
          <a:xfrm>
            <a:off x="7665427" y="3376992"/>
            <a:ext cx="946660" cy="11027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3" r="11806" b="17500"/>
          <a:stretch/>
        </p:blipFill>
        <p:spPr>
          <a:xfrm>
            <a:off x="6949868" y="5286608"/>
            <a:ext cx="827901" cy="9954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6" t="9861" r="16389" b="24861"/>
          <a:stretch/>
        </p:blipFill>
        <p:spPr>
          <a:xfrm rot="2509153">
            <a:off x="4291937" y="1774818"/>
            <a:ext cx="1057457" cy="9960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94"/>
          <a:stretch/>
        </p:blipFill>
        <p:spPr>
          <a:xfrm>
            <a:off x="3097161" y="3461202"/>
            <a:ext cx="1301765" cy="1130004"/>
          </a:xfrm>
          <a:prstGeom prst="rect">
            <a:avLst/>
          </a:prstGeom>
        </p:spPr>
      </p:pic>
      <p:cxnSp>
        <p:nvCxnSpPr>
          <p:cNvPr id="38" name="Прямая со стрелкой 37">
            <a:extLst>
              <a:ext uri="{FF2B5EF4-FFF2-40B4-BE49-F238E27FC236}">
                <a16:creationId xmlns="" xmlns:a16="http://schemas.microsoft.com/office/drawing/2014/main" id="{A130160F-8F5C-3645-9F42-0CDBB000B10B}"/>
              </a:ext>
            </a:extLst>
          </p:cNvPr>
          <p:cNvCxnSpPr>
            <a:cxnSpLocks/>
          </p:cNvCxnSpPr>
          <p:nvPr/>
        </p:nvCxnSpPr>
        <p:spPr>
          <a:xfrm rot="-1200000" flipV="1">
            <a:off x="7667575" y="1868791"/>
            <a:ext cx="1080000" cy="1"/>
          </a:xfrm>
          <a:prstGeom prst="straightConnector1">
            <a:avLst/>
          </a:prstGeom>
          <a:ln w="28575">
            <a:solidFill>
              <a:srgbClr val="DE452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24F62B0D-DE22-A847-AEA0-93CEA2DA643A}"/>
              </a:ext>
            </a:extLst>
          </p:cNvPr>
          <p:cNvSpPr txBox="1"/>
          <p:nvPr/>
        </p:nvSpPr>
        <p:spPr>
          <a:xfrm>
            <a:off x="8840769" y="1468404"/>
            <a:ext cx="2846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/>
              <a:t>Заключение партнёрского соглашения </a:t>
            </a:r>
            <a:r>
              <a:rPr lang="ru-RU" sz="1200" dirty="0"/>
              <a:t>с </a:t>
            </a:r>
            <a:endParaRPr lang="ru-RU" sz="1200" dirty="0" smtClean="0"/>
          </a:p>
          <a:p>
            <a:pPr algn="ctr"/>
            <a:r>
              <a:rPr lang="ru-RU" sz="1200" dirty="0" err="1" smtClean="0"/>
              <a:t>Лесосибирским</a:t>
            </a:r>
            <a:endParaRPr lang="ru-RU" sz="1200" dirty="0" smtClean="0"/>
          </a:p>
          <a:p>
            <a:pPr algn="ctr"/>
            <a:r>
              <a:rPr lang="ru-RU" sz="1200" dirty="0" smtClean="0"/>
              <a:t> педагогическим институтом –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dirty="0"/>
              <a:t>филиал ФГАОУ ВПО «</a:t>
            </a:r>
            <a:r>
              <a:rPr lang="ru-RU" sz="1200" dirty="0" smtClean="0"/>
              <a:t>СФУ» </a:t>
            </a:r>
            <a:endParaRPr lang="ru-RU" sz="1200" dirty="0"/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24F62B0D-DE22-A847-AEA0-93CEA2DA643A}"/>
              </a:ext>
            </a:extLst>
          </p:cNvPr>
          <p:cNvSpPr txBox="1"/>
          <p:nvPr/>
        </p:nvSpPr>
        <p:spPr>
          <a:xfrm>
            <a:off x="8948691" y="3801384"/>
            <a:ext cx="2676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Отбор детей в МБОУ «СОШ №6»</a:t>
            </a:r>
          </a:p>
          <a:p>
            <a:pPr algn="ctr"/>
            <a:r>
              <a:rPr lang="ru-RU" sz="1400" dirty="0" smtClean="0"/>
              <a:t> для участия в проекте</a:t>
            </a:r>
            <a:endParaRPr lang="ru-RU" sz="2000" b="1" dirty="0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24F62B0D-DE22-A847-AEA0-93CEA2DA643A}"/>
              </a:ext>
            </a:extLst>
          </p:cNvPr>
          <p:cNvSpPr txBox="1"/>
          <p:nvPr/>
        </p:nvSpPr>
        <p:spPr>
          <a:xfrm>
            <a:off x="8720501" y="6319896"/>
            <a:ext cx="1290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Старт  проекта</a:t>
            </a:r>
            <a:endParaRPr lang="ru-RU" sz="2000" b="1" dirty="0"/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="" xmlns:a16="http://schemas.microsoft.com/office/drawing/2014/main" id="{BAD5DF49-4FA4-42A3-93AB-0F8E59BC60B5}"/>
              </a:ext>
            </a:extLst>
          </p:cNvPr>
          <p:cNvCxnSpPr/>
          <p:nvPr/>
        </p:nvCxnSpPr>
        <p:spPr>
          <a:xfrm>
            <a:off x="0" y="1085374"/>
            <a:ext cx="12192000" cy="17093"/>
          </a:xfrm>
          <a:prstGeom prst="lin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="" xmlns:a16="http://schemas.microsoft.com/office/drawing/2014/main" id="{BAD5DF49-4FA4-42A3-93AB-0F8E59BC60B5}"/>
              </a:ext>
            </a:extLst>
          </p:cNvPr>
          <p:cNvCxnSpPr/>
          <p:nvPr/>
        </p:nvCxnSpPr>
        <p:spPr>
          <a:xfrm>
            <a:off x="0" y="976675"/>
            <a:ext cx="12192000" cy="17093"/>
          </a:xfrm>
          <a:prstGeom prst="lin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24F62B0D-DE22-A847-AEA0-93CEA2DA643A}"/>
              </a:ext>
            </a:extLst>
          </p:cNvPr>
          <p:cNvSpPr txBox="1"/>
          <p:nvPr/>
        </p:nvSpPr>
        <p:spPr>
          <a:xfrm>
            <a:off x="8608567" y="4653559"/>
            <a:ext cx="35834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Сотрудничество школьного музея «Современники»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 с музеем института - Музей </a:t>
            </a:r>
            <a:r>
              <a:rPr lang="ru-RU" sz="1600" b="1" dirty="0" smtClean="0">
                <a:solidFill>
                  <a:srgbClr val="C00000"/>
                </a:solidFill>
              </a:rPr>
              <a:t>истории развития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 образования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«От Енисейской губернии 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</a:rPr>
              <a:t>д</a:t>
            </a:r>
            <a:r>
              <a:rPr lang="ru-RU" sz="1600" b="1" dirty="0" smtClean="0">
                <a:solidFill>
                  <a:srgbClr val="C00000"/>
                </a:solidFill>
              </a:rPr>
              <a:t>о Красноярского края»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24F62B0D-DE22-A847-AEA0-93CEA2DA643A}"/>
              </a:ext>
            </a:extLst>
          </p:cNvPr>
          <p:cNvSpPr txBox="1"/>
          <p:nvPr/>
        </p:nvSpPr>
        <p:spPr>
          <a:xfrm>
            <a:off x="1839241" y="6084092"/>
            <a:ext cx="16620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Поисково-</a:t>
            </a:r>
          </a:p>
          <a:p>
            <a:pPr algn="ctr"/>
            <a:r>
              <a:rPr lang="ru-RU" sz="1400" dirty="0" smtClean="0"/>
              <a:t>исследовательский</a:t>
            </a:r>
          </a:p>
          <a:p>
            <a:pPr algn="ctr"/>
            <a:r>
              <a:rPr lang="ru-RU" sz="1400" dirty="0" smtClean="0"/>
              <a:t> этап</a:t>
            </a:r>
            <a:endParaRPr lang="ru-RU" sz="2000" b="1" dirty="0"/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24F62B0D-DE22-A847-AEA0-93CEA2DA643A}"/>
              </a:ext>
            </a:extLst>
          </p:cNvPr>
          <p:cNvSpPr txBox="1"/>
          <p:nvPr/>
        </p:nvSpPr>
        <p:spPr>
          <a:xfrm>
            <a:off x="55679" y="5209398"/>
            <a:ext cx="25292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Библиотеки (фонды),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музей (архивы),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семьи (семейные архивы)</a:t>
            </a:r>
            <a:endParaRPr lang="ru-RU" sz="1600" b="1" dirty="0">
              <a:solidFill>
                <a:srgbClr val="C00000"/>
              </a:solidFill>
            </a:endParaRPr>
          </a:p>
        </p:txBody>
      </p:sp>
      <p:cxnSp>
        <p:nvCxnSpPr>
          <p:cNvPr id="63" name="Прямая со стрелкой 62">
            <a:extLst>
              <a:ext uri="{FF2B5EF4-FFF2-40B4-BE49-F238E27FC236}">
                <a16:creationId xmlns="" xmlns:a16="http://schemas.microsoft.com/office/drawing/2014/main" id="{A130160F-8F5C-3645-9F42-0CDBB000B10B}"/>
              </a:ext>
            </a:extLst>
          </p:cNvPr>
          <p:cNvCxnSpPr>
            <a:cxnSpLocks/>
          </p:cNvCxnSpPr>
          <p:nvPr/>
        </p:nvCxnSpPr>
        <p:spPr>
          <a:xfrm>
            <a:off x="11015529" y="4265576"/>
            <a:ext cx="8546" cy="408307"/>
          </a:xfrm>
          <a:prstGeom prst="straightConnector1">
            <a:avLst/>
          </a:prstGeom>
          <a:ln w="28575">
            <a:solidFill>
              <a:srgbClr val="DE452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>
            <a:extLst>
              <a:ext uri="{FF2B5EF4-FFF2-40B4-BE49-F238E27FC236}">
                <a16:creationId xmlns="" xmlns:a16="http://schemas.microsoft.com/office/drawing/2014/main" id="{A130160F-8F5C-3645-9F42-0CDBB000B10B}"/>
              </a:ext>
            </a:extLst>
          </p:cNvPr>
          <p:cNvCxnSpPr>
            <a:cxnSpLocks/>
          </p:cNvCxnSpPr>
          <p:nvPr/>
        </p:nvCxnSpPr>
        <p:spPr>
          <a:xfrm flipH="1">
            <a:off x="2157596" y="5933401"/>
            <a:ext cx="21" cy="433135"/>
          </a:xfrm>
          <a:prstGeom prst="straightConnector1">
            <a:avLst/>
          </a:prstGeom>
          <a:ln w="28575">
            <a:solidFill>
              <a:srgbClr val="DE452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>
            <a:extLst>
              <a:ext uri="{FF2B5EF4-FFF2-40B4-BE49-F238E27FC236}">
                <a16:creationId xmlns="" xmlns:a16="http://schemas.microsoft.com/office/drawing/2014/main" id="{A130160F-8F5C-3645-9F42-0CDBB000B10B}"/>
              </a:ext>
            </a:extLst>
          </p:cNvPr>
          <p:cNvCxnSpPr>
            <a:cxnSpLocks/>
          </p:cNvCxnSpPr>
          <p:nvPr/>
        </p:nvCxnSpPr>
        <p:spPr>
          <a:xfrm>
            <a:off x="3404130" y="1659977"/>
            <a:ext cx="868767" cy="436938"/>
          </a:xfrm>
          <a:prstGeom prst="straightConnector1">
            <a:avLst/>
          </a:prstGeom>
          <a:ln w="28575">
            <a:solidFill>
              <a:srgbClr val="DE452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24F62B0D-DE22-A847-AEA0-93CEA2DA643A}"/>
              </a:ext>
            </a:extLst>
          </p:cNvPr>
          <p:cNvSpPr txBox="1"/>
          <p:nvPr/>
        </p:nvSpPr>
        <p:spPr>
          <a:xfrm>
            <a:off x="547985" y="3850200"/>
            <a:ext cx="18263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Демонстрационный,</a:t>
            </a:r>
          </a:p>
          <a:p>
            <a:pPr algn="ctr"/>
            <a:r>
              <a:rPr lang="ru-RU" sz="1400" dirty="0"/>
              <a:t>а</a:t>
            </a:r>
            <a:r>
              <a:rPr lang="ru-RU" sz="1400" dirty="0" smtClean="0"/>
              <a:t>налитический этапы</a:t>
            </a:r>
            <a:endParaRPr lang="ru-RU" sz="2000" dirty="0"/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24F62B0D-DE22-A847-AEA0-93CEA2DA643A}"/>
              </a:ext>
            </a:extLst>
          </p:cNvPr>
          <p:cNvSpPr txBox="1"/>
          <p:nvPr/>
        </p:nvSpPr>
        <p:spPr>
          <a:xfrm>
            <a:off x="2118468" y="1510017"/>
            <a:ext cx="1618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Выход </a:t>
            </a:r>
          </a:p>
          <a:p>
            <a:pPr algn="ctr"/>
            <a:r>
              <a:rPr lang="ru-RU" sz="1400" dirty="0" smtClean="0"/>
              <a:t>на другие проекты</a:t>
            </a:r>
            <a:endParaRPr lang="ru-RU" sz="2000" b="1" dirty="0"/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24F62B0D-DE22-A847-AEA0-93CEA2DA643A}"/>
              </a:ext>
            </a:extLst>
          </p:cNvPr>
          <p:cNvSpPr txBox="1"/>
          <p:nvPr/>
        </p:nvSpPr>
        <p:spPr>
          <a:xfrm>
            <a:off x="55679" y="1249102"/>
            <a:ext cx="22401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Творческий фестиваль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в </a:t>
            </a:r>
            <a:r>
              <a:rPr lang="ru-RU" sz="1600" b="1" dirty="0" smtClean="0">
                <a:solidFill>
                  <a:srgbClr val="C00000"/>
                </a:solidFill>
              </a:rPr>
              <a:t>школе </a:t>
            </a:r>
            <a:r>
              <a:rPr lang="ru-RU" sz="1600" b="1" dirty="0" smtClean="0">
                <a:solidFill>
                  <a:srgbClr val="C00000"/>
                </a:solidFill>
              </a:rPr>
              <a:t>по принципу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«дети-детям</a:t>
            </a:r>
            <a:r>
              <a:rPr lang="ru-RU" sz="1600" b="1" dirty="0" smtClean="0">
                <a:solidFill>
                  <a:srgbClr val="C00000"/>
                </a:solidFill>
              </a:rPr>
              <a:t>»</a:t>
            </a:r>
            <a:endParaRPr lang="ru-RU" sz="1600" b="1" dirty="0" smtClean="0">
              <a:solidFill>
                <a:srgbClr val="C00000"/>
              </a:solidFill>
            </a:endParaRPr>
          </a:p>
        </p:txBody>
      </p:sp>
      <p:cxnSp>
        <p:nvCxnSpPr>
          <p:cNvPr id="72" name="Прямая со стрелкой 71">
            <a:extLst>
              <a:ext uri="{FF2B5EF4-FFF2-40B4-BE49-F238E27FC236}">
                <a16:creationId xmlns="" xmlns:a16="http://schemas.microsoft.com/office/drawing/2014/main" id="{1B356857-3CA7-4A4E-8312-B44E9885134A}"/>
              </a:ext>
            </a:extLst>
          </p:cNvPr>
          <p:cNvCxnSpPr>
            <a:cxnSpLocks/>
          </p:cNvCxnSpPr>
          <p:nvPr/>
        </p:nvCxnSpPr>
        <p:spPr>
          <a:xfrm>
            <a:off x="2221751" y="1684100"/>
            <a:ext cx="363210" cy="1"/>
          </a:xfrm>
          <a:prstGeom prst="straightConnector1">
            <a:avLst/>
          </a:prstGeom>
          <a:ln w="28575">
            <a:solidFill>
              <a:srgbClr val="DE452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24F62B0D-DE22-A847-AEA0-93CEA2DA643A}"/>
              </a:ext>
            </a:extLst>
          </p:cNvPr>
          <p:cNvSpPr txBox="1"/>
          <p:nvPr/>
        </p:nvSpPr>
        <p:spPr>
          <a:xfrm>
            <a:off x="42057" y="3073188"/>
            <a:ext cx="24172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Экспо-холл, масштабная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музейная экспозиция</a:t>
            </a:r>
            <a:endParaRPr lang="ru-RU" sz="1600" b="1" dirty="0">
              <a:solidFill>
                <a:srgbClr val="C00000"/>
              </a:solidFill>
            </a:endParaRPr>
          </a:p>
        </p:txBody>
      </p:sp>
      <p:cxnSp>
        <p:nvCxnSpPr>
          <p:cNvPr id="79" name="Прямая со стрелкой 78">
            <a:extLst>
              <a:ext uri="{FF2B5EF4-FFF2-40B4-BE49-F238E27FC236}">
                <a16:creationId xmlns="" xmlns:a16="http://schemas.microsoft.com/office/drawing/2014/main" id="{1B356857-3CA7-4A4E-8312-B44E9885134A}"/>
              </a:ext>
            </a:extLst>
          </p:cNvPr>
          <p:cNvCxnSpPr>
            <a:cxnSpLocks/>
          </p:cNvCxnSpPr>
          <p:nvPr/>
        </p:nvCxnSpPr>
        <p:spPr>
          <a:xfrm>
            <a:off x="1786023" y="3573292"/>
            <a:ext cx="0" cy="355065"/>
          </a:xfrm>
          <a:prstGeom prst="straightConnector1">
            <a:avLst/>
          </a:prstGeom>
          <a:ln w="28575">
            <a:solidFill>
              <a:srgbClr val="DE452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Рисунок 88">
            <a:extLst>
              <a:ext uri="{FF2B5EF4-FFF2-40B4-BE49-F238E27FC236}">
                <a16:creationId xmlns="" xmlns:a16="http://schemas.microsoft.com/office/drawing/2014/main" id="{6ADCCAB7-4E1F-4E66-95F7-B29F3CB1418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2"/>
          <a:stretch/>
        </p:blipFill>
        <p:spPr>
          <a:xfrm>
            <a:off x="4332589" y="5278975"/>
            <a:ext cx="1165949" cy="1000833"/>
          </a:xfrm>
          <a:prstGeom prst="rect">
            <a:avLst/>
          </a:prstGeom>
        </p:spPr>
      </p:pic>
      <p:sp>
        <p:nvSpPr>
          <p:cNvPr id="2" name="Равнобедренный треугольник 1">
            <a:hlinkClick r:id="rId8" action="ppaction://hlinksldjump"/>
          </p:cNvPr>
          <p:cNvSpPr/>
          <p:nvPr/>
        </p:nvSpPr>
        <p:spPr>
          <a:xfrm>
            <a:off x="1422604" y="6294060"/>
            <a:ext cx="307648" cy="216568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3" name="Равнобедренный треугольник 2">
            <a:hlinkClick r:id="rId9" action="ppaction://hlinksldjump"/>
          </p:cNvPr>
          <p:cNvSpPr/>
          <p:nvPr/>
        </p:nvSpPr>
        <p:spPr>
          <a:xfrm>
            <a:off x="137702" y="4042962"/>
            <a:ext cx="342886" cy="230253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090160" y="3219028"/>
            <a:ext cx="1950743" cy="1825412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2139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Овал 45">
            <a:extLst>
              <a:ext uri="{FF2B5EF4-FFF2-40B4-BE49-F238E27FC236}">
                <a16:creationId xmlns="" xmlns:a16="http://schemas.microsoft.com/office/drawing/2014/main" id="{05060FA4-BA27-884D-A7CD-45CB60A27498}"/>
              </a:ext>
            </a:extLst>
          </p:cNvPr>
          <p:cNvSpPr/>
          <p:nvPr/>
        </p:nvSpPr>
        <p:spPr>
          <a:xfrm>
            <a:off x="2099360" y="248194"/>
            <a:ext cx="6641523" cy="6453052"/>
          </a:xfrm>
          <a:prstGeom prst="ellipse">
            <a:avLst/>
          </a:prstGeom>
          <a:solidFill>
            <a:srgbClr val="FFFFCC"/>
          </a:solidFill>
          <a:ln w="76200">
            <a:solidFill>
              <a:srgbClr val="DE452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>
            <a:extLst>
              <a:ext uri="{FF2B5EF4-FFF2-40B4-BE49-F238E27FC236}">
                <a16:creationId xmlns="" xmlns:a16="http://schemas.microsoft.com/office/drawing/2014/main" id="{05060FA4-BA27-884D-A7CD-45CB60A27498}"/>
              </a:ext>
            </a:extLst>
          </p:cNvPr>
          <p:cNvSpPr/>
          <p:nvPr/>
        </p:nvSpPr>
        <p:spPr>
          <a:xfrm>
            <a:off x="2625893" y="749182"/>
            <a:ext cx="5613715" cy="5451075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DE452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 rot="16200000">
            <a:off x="-2872952" y="3105836"/>
            <a:ext cx="6858000" cy="64633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ПОИСКОВАЯ     РАБОТА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BAD5DF49-4FA4-42A3-93AB-0F8E59BC60B5}"/>
              </a:ext>
            </a:extLst>
          </p:cNvPr>
          <p:cNvCxnSpPr/>
          <p:nvPr/>
        </p:nvCxnSpPr>
        <p:spPr>
          <a:xfrm flipH="1" flipV="1">
            <a:off x="1078595" y="2"/>
            <a:ext cx="11651" cy="6858000"/>
          </a:xfrm>
          <a:prstGeom prst="line">
            <a:avLst/>
          </a:prstGeom>
          <a:solidFill>
            <a:schemeClr val="bg1"/>
          </a:solidFill>
          <a:ln w="57150"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Овал 30">
            <a:extLst>
              <a:ext uri="{FF2B5EF4-FFF2-40B4-BE49-F238E27FC236}">
                <a16:creationId xmlns="" xmlns:a16="http://schemas.microsoft.com/office/drawing/2014/main" id="{05060FA4-BA27-884D-A7CD-45CB60A27498}"/>
              </a:ext>
            </a:extLst>
          </p:cNvPr>
          <p:cNvSpPr/>
          <p:nvPr/>
        </p:nvSpPr>
        <p:spPr>
          <a:xfrm>
            <a:off x="3772370" y="1802673"/>
            <a:ext cx="3320762" cy="3421773"/>
          </a:xfrm>
          <a:prstGeom prst="ellipse">
            <a:avLst/>
          </a:prstGeom>
          <a:solidFill>
            <a:schemeClr val="bg1"/>
          </a:solidFill>
          <a:ln w="76200">
            <a:solidFill>
              <a:srgbClr val="DE452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113724" y="2842421"/>
            <a:ext cx="2673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ПРОЕКТНЫЕ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пары: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УЧЕНИК-СТУДЕНТ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30016" y="5563783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у</a:t>
            </a:r>
            <a:r>
              <a:rPr lang="ru-RU" b="1" dirty="0" smtClean="0"/>
              <a:t>ченики</a:t>
            </a:r>
            <a:endParaRPr lang="ru-RU" b="1" dirty="0"/>
          </a:p>
        </p:txBody>
      </p:sp>
      <p:sp>
        <p:nvSpPr>
          <p:cNvPr id="43" name="Стрелка вправо 42"/>
          <p:cNvSpPr/>
          <p:nvPr/>
        </p:nvSpPr>
        <p:spPr>
          <a:xfrm rot="11773114">
            <a:off x="8642547" y="4508478"/>
            <a:ext cx="2904299" cy="2349553"/>
          </a:xfrm>
          <a:prstGeom prst="rightArrow">
            <a:avLst>
              <a:gd name="adj1" fmla="val 50000"/>
              <a:gd name="adj2" fmla="val 23716"/>
            </a:avLst>
          </a:prstGeom>
          <a:solidFill>
            <a:srgbClr val="E8E8E8"/>
          </a:solidFill>
          <a:ln w="57150" cap="rnd" cmpd="sng" algn="ctr">
            <a:solidFill>
              <a:srgbClr val="E066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 rot="10800000">
            <a:off x="5274149" y="1633608"/>
            <a:ext cx="324942" cy="470018"/>
          </a:xfrm>
          <a:prstGeom prst="triangle">
            <a:avLst/>
          </a:prstGeom>
          <a:solidFill>
            <a:srgbClr val="E8482B"/>
          </a:solidFill>
          <a:ln>
            <a:solidFill>
              <a:srgbClr val="E84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 rot="5400000">
            <a:off x="3683909" y="3297649"/>
            <a:ext cx="324942" cy="470018"/>
          </a:xfrm>
          <a:prstGeom prst="triangle">
            <a:avLst/>
          </a:prstGeom>
          <a:solidFill>
            <a:srgbClr val="E8482B"/>
          </a:solidFill>
          <a:ln>
            <a:solidFill>
              <a:srgbClr val="E84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 rot="16200000">
            <a:off x="6859386" y="3311047"/>
            <a:ext cx="324942" cy="470018"/>
          </a:xfrm>
          <a:prstGeom prst="triangle">
            <a:avLst/>
          </a:prstGeom>
          <a:solidFill>
            <a:srgbClr val="E8482B"/>
          </a:solidFill>
          <a:ln>
            <a:solidFill>
              <a:srgbClr val="E84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5238095" y="5009456"/>
            <a:ext cx="324942" cy="384056"/>
          </a:xfrm>
          <a:prstGeom prst="triangle">
            <a:avLst/>
          </a:prstGeom>
          <a:solidFill>
            <a:srgbClr val="E8482B"/>
          </a:solidFill>
          <a:ln>
            <a:solidFill>
              <a:srgbClr val="E84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4486166" y="97533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у</a:t>
            </a:r>
            <a:r>
              <a:rPr lang="ru-RU" b="1" dirty="0" smtClean="0"/>
              <a:t>ченики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559178" y="4169562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у</a:t>
            </a:r>
            <a:r>
              <a:rPr lang="ru-RU" b="1" dirty="0" smtClean="0"/>
              <a:t>ченики</a:t>
            </a:r>
            <a:endParaRPr lang="ru-RU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402232" y="4035295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у</a:t>
            </a:r>
            <a:r>
              <a:rPr lang="ru-RU" b="1" dirty="0" smtClean="0"/>
              <a:t>ченики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452265" y="2484079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у</a:t>
            </a:r>
            <a:r>
              <a:rPr lang="ru-RU" b="1" dirty="0" smtClean="0"/>
              <a:t>ченики</a:t>
            </a:r>
            <a:endParaRPr lang="ru-RU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6608965" y="249194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у</a:t>
            </a:r>
            <a:r>
              <a:rPr lang="ru-RU" b="1" dirty="0" smtClean="0"/>
              <a:t>ченики</a:t>
            </a:r>
            <a:endParaRPr lang="ru-RU" b="1" dirty="0"/>
          </a:p>
        </p:txBody>
      </p:sp>
      <p:sp>
        <p:nvSpPr>
          <p:cNvPr id="48" name="Равнобедренный треугольник 47"/>
          <p:cNvSpPr/>
          <p:nvPr/>
        </p:nvSpPr>
        <p:spPr>
          <a:xfrm rot="2302129">
            <a:off x="6351120" y="2026414"/>
            <a:ext cx="324942" cy="470018"/>
          </a:xfrm>
          <a:prstGeom prst="triangle">
            <a:avLst/>
          </a:prstGeom>
          <a:solidFill>
            <a:srgbClr val="E8482B"/>
          </a:solidFill>
          <a:ln>
            <a:solidFill>
              <a:srgbClr val="E84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Равнобедренный треугольник 49"/>
          <p:cNvSpPr/>
          <p:nvPr/>
        </p:nvSpPr>
        <p:spPr>
          <a:xfrm rot="13690621">
            <a:off x="4098176" y="4454723"/>
            <a:ext cx="324942" cy="470018"/>
          </a:xfrm>
          <a:prstGeom prst="triangle">
            <a:avLst/>
          </a:prstGeom>
          <a:solidFill>
            <a:srgbClr val="E8482B"/>
          </a:solidFill>
          <a:ln>
            <a:solidFill>
              <a:srgbClr val="E84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Равнобедренный треугольник 56"/>
          <p:cNvSpPr/>
          <p:nvPr/>
        </p:nvSpPr>
        <p:spPr>
          <a:xfrm rot="19092837">
            <a:off x="4216823" y="1924039"/>
            <a:ext cx="324942" cy="506555"/>
          </a:xfrm>
          <a:prstGeom prst="triangle">
            <a:avLst/>
          </a:prstGeom>
          <a:solidFill>
            <a:srgbClr val="E8482B"/>
          </a:solidFill>
          <a:ln>
            <a:solidFill>
              <a:srgbClr val="E84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Равнобедренный треугольник 57"/>
          <p:cNvSpPr/>
          <p:nvPr/>
        </p:nvSpPr>
        <p:spPr>
          <a:xfrm rot="7765415">
            <a:off x="6425078" y="4516635"/>
            <a:ext cx="324942" cy="470018"/>
          </a:xfrm>
          <a:prstGeom prst="triangle">
            <a:avLst/>
          </a:prstGeom>
          <a:solidFill>
            <a:srgbClr val="E8482B"/>
          </a:solidFill>
          <a:ln>
            <a:solidFill>
              <a:srgbClr val="E84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TextBox 58"/>
          <p:cNvSpPr txBox="1"/>
          <p:nvPr/>
        </p:nvSpPr>
        <p:spPr>
          <a:xfrm>
            <a:off x="4486166" y="331857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родители</a:t>
            </a:r>
            <a:endParaRPr lang="ru-RU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4648637" y="6220196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родители</a:t>
            </a:r>
            <a:endParaRPr lang="ru-RU" b="1" dirty="0"/>
          </a:p>
        </p:txBody>
      </p:sp>
      <p:sp>
        <p:nvSpPr>
          <p:cNvPr id="62" name="Стрелка вправо 61"/>
          <p:cNvSpPr/>
          <p:nvPr/>
        </p:nvSpPr>
        <p:spPr>
          <a:xfrm rot="10106175">
            <a:off x="8602678" y="169893"/>
            <a:ext cx="2904299" cy="2349553"/>
          </a:xfrm>
          <a:prstGeom prst="rightArrow">
            <a:avLst>
              <a:gd name="adj1" fmla="val 50000"/>
              <a:gd name="adj2" fmla="val 23716"/>
            </a:avLst>
          </a:prstGeom>
          <a:solidFill>
            <a:srgbClr val="E8E8E8"/>
          </a:solidFill>
          <a:ln w="57150" cap="rnd" cmpd="sng" algn="ctr">
            <a:solidFill>
              <a:srgbClr val="E066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 rot="20904354">
            <a:off x="9103805" y="867616"/>
            <a:ext cx="21648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Семейные архивы</a:t>
            </a:r>
            <a:endParaRPr lang="ru-RU" sz="2800" dirty="0"/>
          </a:p>
        </p:txBody>
      </p:sp>
      <p:sp>
        <p:nvSpPr>
          <p:cNvPr id="63" name="TextBox 62"/>
          <p:cNvSpPr txBox="1"/>
          <p:nvPr/>
        </p:nvSpPr>
        <p:spPr>
          <a:xfrm rot="911961">
            <a:off x="8902839" y="5175422"/>
            <a:ext cx="2607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Библиотечные фонды, </a:t>
            </a:r>
          </a:p>
          <a:p>
            <a:pPr algn="ctr"/>
            <a:r>
              <a:rPr lang="ru-RU" sz="2000" dirty="0" smtClean="0"/>
              <a:t>архивы музея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8961822" y="3151735"/>
            <a:ext cx="3027003" cy="92333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 содействии Советника директора по воспитанию </a:t>
            </a:r>
          </a:p>
          <a:p>
            <a:pPr algn="ctr"/>
            <a:r>
              <a:rPr lang="ru-RU" dirty="0" smtClean="0"/>
              <a:t>и взаимодействию</a:t>
            </a:r>
            <a:endParaRPr lang="ru-RU" dirty="0"/>
          </a:p>
        </p:txBody>
      </p:sp>
      <p:sp>
        <p:nvSpPr>
          <p:cNvPr id="5" name="Равнобедренный треугольник 4">
            <a:hlinkClick r:id="rId2" action="ppaction://hlinksldjump"/>
          </p:cNvPr>
          <p:cNvSpPr/>
          <p:nvPr/>
        </p:nvSpPr>
        <p:spPr>
          <a:xfrm>
            <a:off x="1880100" y="6220196"/>
            <a:ext cx="247828" cy="231879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50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 flipH="1">
            <a:off x="6443828" y="1426860"/>
            <a:ext cx="4381043" cy="3935937"/>
          </a:xfrm>
          <a:prstGeom prst="rect">
            <a:avLst/>
          </a:prstGeom>
          <a:ln w="38100">
            <a:solidFill>
              <a:srgbClr val="DE45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39592" y="1426860"/>
            <a:ext cx="4549766" cy="3935937"/>
          </a:xfrm>
          <a:prstGeom prst="rect">
            <a:avLst/>
          </a:prstGeom>
          <a:ln w="38100">
            <a:solidFill>
              <a:srgbClr val="DE45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167417BD-97B6-4A6D-9C9B-9B36373DC72B}"/>
              </a:ext>
            </a:extLst>
          </p:cNvPr>
          <p:cNvSpPr/>
          <p:nvPr/>
        </p:nvSpPr>
        <p:spPr>
          <a:xfrm>
            <a:off x="1240971" y="1226986"/>
            <a:ext cx="4683024" cy="39809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75C5CE09-9F9B-47DC-B1F8-8A2E36FF847C}"/>
              </a:ext>
            </a:extLst>
          </p:cNvPr>
          <p:cNvSpPr/>
          <p:nvPr/>
        </p:nvSpPr>
        <p:spPr>
          <a:xfrm>
            <a:off x="6165345" y="1187094"/>
            <a:ext cx="4556864" cy="39714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920635FB-B827-7242-A68B-CE5E4A0D1F11}"/>
              </a:ext>
            </a:extLst>
          </p:cNvPr>
          <p:cNvSpPr/>
          <p:nvPr/>
        </p:nvSpPr>
        <p:spPr>
          <a:xfrm>
            <a:off x="20620" y="40411"/>
            <a:ext cx="12209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DE4529"/>
                </a:solidFill>
                <a:ea typeface="Calibri" panose="020F0502020204030204" pitchFamily="34" charset="0"/>
              </a:rPr>
              <a:t>СОПРОВОЖДЕНИЕ ПРОЕКТНОЙ ДЕЯТЕЛЬНОСТИ</a:t>
            </a:r>
            <a:endParaRPr lang="ru-RU" sz="3600" b="1" dirty="0">
              <a:solidFill>
                <a:srgbClr val="DE4529"/>
              </a:solidFill>
              <a:ea typeface="Calibri" panose="020F0502020204030204" pitchFamily="34" charset="0"/>
            </a:endParaRPr>
          </a:p>
        </p:txBody>
      </p: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9CECD38F-DB6B-F149-83FB-8E9A286978DC}"/>
              </a:ext>
            </a:extLst>
          </p:cNvPr>
          <p:cNvGrpSpPr/>
          <p:nvPr/>
        </p:nvGrpSpPr>
        <p:grpSpPr>
          <a:xfrm>
            <a:off x="5922151" y="1236496"/>
            <a:ext cx="374081" cy="792000"/>
            <a:chOff x="1580433" y="4822811"/>
            <a:chExt cx="359067" cy="792000"/>
          </a:xfrm>
          <a:solidFill>
            <a:srgbClr val="DE4529"/>
          </a:solidFill>
        </p:grpSpPr>
        <p:cxnSp>
          <p:nvCxnSpPr>
            <p:cNvPr id="45" name="Прямая соединительная линия 44">
              <a:extLst>
                <a:ext uri="{FF2B5EF4-FFF2-40B4-BE49-F238E27FC236}">
                  <a16:creationId xmlns="" xmlns:a16="http://schemas.microsoft.com/office/drawing/2014/main" id="{7681ACC7-BF1E-C84F-88B7-BEA43898E389}"/>
                </a:ext>
              </a:extLst>
            </p:cNvPr>
            <p:cNvCxnSpPr/>
            <p:nvPr/>
          </p:nvCxnSpPr>
          <p:spPr>
            <a:xfrm rot="10800000">
              <a:off x="1580433" y="4822811"/>
              <a:ext cx="0" cy="792000"/>
            </a:xfrm>
            <a:prstGeom prst="line">
              <a:avLst/>
            </a:prstGeom>
            <a:grpFill/>
            <a:ln w="57150">
              <a:solidFill>
                <a:srgbClr val="DE4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Равнобедренный треугольник 26">
              <a:extLst>
                <a:ext uri="{FF2B5EF4-FFF2-40B4-BE49-F238E27FC236}">
                  <a16:creationId xmlns="" xmlns:a16="http://schemas.microsoft.com/office/drawing/2014/main" id="{495CDDF5-4297-8A48-B301-1E3759086B4C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1665095" y="5088406"/>
              <a:ext cx="288000" cy="260810"/>
            </a:xfrm>
            <a:prstGeom prst="triangle">
              <a:avLst/>
            </a:prstGeom>
            <a:grpFill/>
            <a:ln>
              <a:solidFill>
                <a:srgbClr val="DE4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9CECD38F-DB6B-F149-83FB-8E9A286978DC}"/>
              </a:ext>
            </a:extLst>
          </p:cNvPr>
          <p:cNvGrpSpPr/>
          <p:nvPr/>
        </p:nvGrpSpPr>
        <p:grpSpPr>
          <a:xfrm rot="10800000">
            <a:off x="5743857" y="2321036"/>
            <a:ext cx="374081" cy="792000"/>
            <a:chOff x="1580433" y="4822811"/>
            <a:chExt cx="359067" cy="792000"/>
          </a:xfrm>
          <a:solidFill>
            <a:srgbClr val="DE4529"/>
          </a:solidFill>
        </p:grpSpPr>
        <p:cxnSp>
          <p:nvCxnSpPr>
            <p:cNvPr id="20" name="Прямая соединительная линия 19">
              <a:extLst>
                <a:ext uri="{FF2B5EF4-FFF2-40B4-BE49-F238E27FC236}">
                  <a16:creationId xmlns="" xmlns:a16="http://schemas.microsoft.com/office/drawing/2014/main" id="{7681ACC7-BF1E-C84F-88B7-BEA43898E389}"/>
                </a:ext>
              </a:extLst>
            </p:cNvPr>
            <p:cNvCxnSpPr/>
            <p:nvPr/>
          </p:nvCxnSpPr>
          <p:spPr>
            <a:xfrm rot="10800000">
              <a:off x="1580433" y="4822811"/>
              <a:ext cx="0" cy="792000"/>
            </a:xfrm>
            <a:prstGeom prst="line">
              <a:avLst/>
            </a:prstGeom>
            <a:grpFill/>
            <a:ln w="57150">
              <a:solidFill>
                <a:srgbClr val="DE4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" name="Равнобедренный треугольник 26">
              <a:extLst>
                <a:ext uri="{FF2B5EF4-FFF2-40B4-BE49-F238E27FC236}">
                  <a16:creationId xmlns="" xmlns:a16="http://schemas.microsoft.com/office/drawing/2014/main" id="{495CDDF5-4297-8A48-B301-1E3759086B4C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1665095" y="5088406"/>
              <a:ext cx="288000" cy="260810"/>
            </a:xfrm>
            <a:prstGeom prst="triangle">
              <a:avLst/>
            </a:prstGeom>
            <a:grpFill/>
            <a:ln>
              <a:solidFill>
                <a:srgbClr val="DE4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="" xmlns:a16="http://schemas.microsoft.com/office/drawing/2014/main" id="{9CECD38F-DB6B-F149-83FB-8E9A286978DC}"/>
              </a:ext>
            </a:extLst>
          </p:cNvPr>
          <p:cNvGrpSpPr/>
          <p:nvPr/>
        </p:nvGrpSpPr>
        <p:grpSpPr>
          <a:xfrm>
            <a:off x="5959008" y="3366084"/>
            <a:ext cx="374081" cy="792000"/>
            <a:chOff x="1580433" y="4822811"/>
            <a:chExt cx="359067" cy="792000"/>
          </a:xfrm>
          <a:solidFill>
            <a:srgbClr val="DE4529"/>
          </a:solidFill>
        </p:grpSpPr>
        <p:cxnSp>
          <p:nvCxnSpPr>
            <p:cNvPr id="25" name="Прямая соединительная линия 24">
              <a:extLst>
                <a:ext uri="{FF2B5EF4-FFF2-40B4-BE49-F238E27FC236}">
                  <a16:creationId xmlns="" xmlns:a16="http://schemas.microsoft.com/office/drawing/2014/main" id="{7681ACC7-BF1E-C84F-88B7-BEA43898E389}"/>
                </a:ext>
              </a:extLst>
            </p:cNvPr>
            <p:cNvCxnSpPr/>
            <p:nvPr/>
          </p:nvCxnSpPr>
          <p:spPr>
            <a:xfrm rot="10800000">
              <a:off x="1580433" y="4822811"/>
              <a:ext cx="0" cy="792000"/>
            </a:xfrm>
            <a:prstGeom prst="line">
              <a:avLst/>
            </a:prstGeom>
            <a:grpFill/>
            <a:ln w="57150">
              <a:solidFill>
                <a:srgbClr val="DE4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Равнобедренный треугольник 26">
              <a:extLst>
                <a:ext uri="{FF2B5EF4-FFF2-40B4-BE49-F238E27FC236}">
                  <a16:creationId xmlns="" xmlns:a16="http://schemas.microsoft.com/office/drawing/2014/main" id="{495CDDF5-4297-8A48-B301-1E3759086B4C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1665095" y="5088406"/>
              <a:ext cx="288000" cy="260810"/>
            </a:xfrm>
            <a:prstGeom prst="triangle">
              <a:avLst/>
            </a:prstGeom>
            <a:grpFill/>
            <a:ln>
              <a:solidFill>
                <a:srgbClr val="DE4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="" xmlns:a16="http://schemas.microsoft.com/office/drawing/2014/main" id="{9CECD38F-DB6B-F149-83FB-8E9A286978DC}"/>
              </a:ext>
            </a:extLst>
          </p:cNvPr>
          <p:cNvGrpSpPr/>
          <p:nvPr/>
        </p:nvGrpSpPr>
        <p:grpSpPr>
          <a:xfrm rot="10800000">
            <a:off x="5751293" y="4406436"/>
            <a:ext cx="374081" cy="792000"/>
            <a:chOff x="1580433" y="4822811"/>
            <a:chExt cx="359067" cy="792000"/>
          </a:xfrm>
          <a:solidFill>
            <a:srgbClr val="DE4529"/>
          </a:solidFill>
        </p:grpSpPr>
        <p:cxnSp>
          <p:nvCxnSpPr>
            <p:cNvPr id="28" name="Прямая соединительная линия 27">
              <a:extLst>
                <a:ext uri="{FF2B5EF4-FFF2-40B4-BE49-F238E27FC236}">
                  <a16:creationId xmlns="" xmlns:a16="http://schemas.microsoft.com/office/drawing/2014/main" id="{7681ACC7-BF1E-C84F-88B7-BEA43898E389}"/>
                </a:ext>
              </a:extLst>
            </p:cNvPr>
            <p:cNvCxnSpPr/>
            <p:nvPr/>
          </p:nvCxnSpPr>
          <p:spPr>
            <a:xfrm rot="10800000">
              <a:off x="1580433" y="4822811"/>
              <a:ext cx="0" cy="792000"/>
            </a:xfrm>
            <a:prstGeom prst="line">
              <a:avLst/>
            </a:prstGeom>
            <a:grpFill/>
            <a:ln w="57150">
              <a:solidFill>
                <a:srgbClr val="DE4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Равнобедренный треугольник 26">
              <a:extLst>
                <a:ext uri="{FF2B5EF4-FFF2-40B4-BE49-F238E27FC236}">
                  <a16:creationId xmlns="" xmlns:a16="http://schemas.microsoft.com/office/drawing/2014/main" id="{495CDDF5-4297-8A48-B301-1E3759086B4C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1665095" y="5088406"/>
              <a:ext cx="288000" cy="260810"/>
            </a:xfrm>
            <a:prstGeom prst="triangle">
              <a:avLst/>
            </a:prstGeom>
            <a:grpFill/>
            <a:ln>
              <a:solidFill>
                <a:srgbClr val="DE4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920635FB-B827-7242-A68B-CE5E4A0D1F11}"/>
              </a:ext>
            </a:extLst>
          </p:cNvPr>
          <p:cNvSpPr/>
          <p:nvPr/>
        </p:nvSpPr>
        <p:spPr>
          <a:xfrm>
            <a:off x="121920" y="5783692"/>
            <a:ext cx="1207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DE4529"/>
                </a:solidFill>
                <a:ea typeface="Calibri" panose="020F0502020204030204" pitchFamily="34" charset="0"/>
              </a:rPr>
              <a:t>единая масштабная </a:t>
            </a:r>
            <a:r>
              <a:rPr lang="ru-RU" sz="2000" b="1" dirty="0" smtClean="0">
                <a:solidFill>
                  <a:srgbClr val="DE4529"/>
                </a:solidFill>
                <a:ea typeface="Calibri" panose="020F0502020204030204" pitchFamily="34" charset="0"/>
              </a:rPr>
              <a:t>экспозиция </a:t>
            </a:r>
            <a:r>
              <a:rPr lang="ru-RU" sz="2000" b="1" dirty="0" smtClean="0">
                <a:solidFill>
                  <a:srgbClr val="DE4529"/>
                </a:solidFill>
                <a:ea typeface="Calibri" panose="020F0502020204030204" pitchFamily="34" charset="0"/>
              </a:rPr>
              <a:t>в рамках общей темы 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0971" y="6229968"/>
            <a:ext cx="958390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ru-RU" sz="1600" dirty="0"/>
              <a:t>Скаутское движение в России</a:t>
            </a:r>
            <a:r>
              <a:rPr lang="ru-RU" sz="1600" dirty="0" smtClean="0"/>
              <a:t>; Пионерская организация; История </a:t>
            </a:r>
            <a:r>
              <a:rPr lang="ru-RU" sz="1600" dirty="0"/>
              <a:t>пионерских лагерей</a:t>
            </a:r>
            <a:r>
              <a:rPr lang="ru-RU" sz="1600" dirty="0" smtClean="0"/>
              <a:t>; Октябрята; Комсомол; Движение </a:t>
            </a:r>
            <a:r>
              <a:rPr lang="ru-RU" sz="1600" dirty="0"/>
              <a:t>студенческих отрядов</a:t>
            </a:r>
            <a:r>
              <a:rPr lang="ru-RU" sz="1600" dirty="0" smtClean="0"/>
              <a:t>; Современные </a:t>
            </a:r>
            <a:r>
              <a:rPr lang="ru-RU" sz="1600" dirty="0"/>
              <a:t>молодежные организации и движения.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140" y="5414360"/>
            <a:ext cx="11707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и</a:t>
            </a:r>
            <a:r>
              <a:rPr lang="ru-RU" dirty="0" smtClean="0"/>
              <a:t>з индивидуальных проектов школьников при сопровождении студента-</a:t>
            </a:r>
            <a:r>
              <a:rPr lang="ru-RU" dirty="0" err="1" smtClean="0"/>
              <a:t>тьютора</a:t>
            </a:r>
            <a:endParaRPr lang="ru-RU" dirty="0"/>
          </a:p>
        </p:txBody>
      </p: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83E2A814-35FA-4707-9AFD-673231D332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195" y="984108"/>
            <a:ext cx="2003600" cy="5890984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94AA710C-71F2-4586-9F0F-C9A1D36B9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3" y="3113036"/>
            <a:ext cx="1646687" cy="37759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54480" y="1488495"/>
            <a:ext cx="403487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УЧЕНИК</a:t>
            </a:r>
          </a:p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1600" dirty="0" smtClean="0"/>
              <a:t>Цель: разработка и реализация проекта, сбор информации, анализ, структурирование, подготовка выступления, презентации.</a:t>
            </a:r>
          </a:p>
          <a:p>
            <a:endParaRPr lang="ru-RU" sz="1600" dirty="0"/>
          </a:p>
          <a:p>
            <a:pPr algn="just"/>
            <a:r>
              <a:rPr lang="ru-RU" sz="1600" b="1" dirty="0" smtClean="0"/>
              <a:t>Развитие коммуникативных компетенций, формирование проектной культуры,   возможность </a:t>
            </a:r>
            <a:r>
              <a:rPr lang="ru-RU" sz="1600" b="1" dirty="0"/>
              <a:t>«примерить» на себя новые роли, осуществить успешные социальные пробы.  </a:t>
            </a:r>
          </a:p>
          <a:p>
            <a:pPr algn="just"/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6452047" y="1462718"/>
            <a:ext cx="40348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СТУДЕНТ</a:t>
            </a:r>
          </a:p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1600" dirty="0" smtClean="0"/>
              <a:t>Цель: </a:t>
            </a:r>
            <a:r>
              <a:rPr lang="ru-RU" sz="1600" dirty="0" err="1" smtClean="0"/>
              <a:t>тьюторское</a:t>
            </a:r>
            <a:r>
              <a:rPr lang="ru-RU" sz="1600" dirty="0" smtClean="0"/>
              <a:t> сопровождение, помощь каждому  учащемуся организовать поисковую работу по выбранной теме, обработать информацию, написать текст.</a:t>
            </a:r>
          </a:p>
          <a:p>
            <a:endParaRPr lang="ru-RU" sz="1600" dirty="0"/>
          </a:p>
          <a:p>
            <a:pPr algn="just"/>
            <a:r>
              <a:rPr lang="ru-RU" sz="1600" b="1" dirty="0" smtClean="0"/>
              <a:t>Опыт педагогической практики, взаимодействия со старшеклассниками, опыт проектирования проектной деятельности с учащимися.</a:t>
            </a:r>
            <a:endParaRPr lang="ru-RU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-17508" y="726178"/>
            <a:ext cx="12209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Каждый индивидуальный проект –  </a:t>
            </a:r>
            <a:r>
              <a:rPr lang="ru-RU" sz="1400" i="1" dirty="0" err="1" smtClean="0"/>
              <a:t>пазл</a:t>
            </a:r>
            <a:r>
              <a:rPr lang="ru-RU" sz="1400" i="1" dirty="0" smtClean="0"/>
              <a:t> большой картины «История детских </a:t>
            </a:r>
            <a:r>
              <a:rPr lang="ru-RU" sz="1400" i="1" dirty="0" smtClean="0"/>
              <a:t> и молодежных организаций </a:t>
            </a:r>
            <a:r>
              <a:rPr lang="ru-RU" sz="1400" i="1" dirty="0" smtClean="0"/>
              <a:t>в России»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58033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1480" y="1166077"/>
            <a:ext cx="113995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2C2D2E"/>
                </a:solidFill>
              </a:rPr>
              <a:t>Сюжет городского </a:t>
            </a:r>
            <a:r>
              <a:rPr lang="ru-RU" sz="2800" dirty="0" smtClean="0">
                <a:solidFill>
                  <a:srgbClr val="2C2D2E"/>
                </a:solidFill>
              </a:rPr>
              <a:t>телевидения:</a:t>
            </a:r>
          </a:p>
          <a:p>
            <a:r>
              <a:rPr lang="en-US" sz="2800" dirty="0">
                <a:solidFill>
                  <a:srgbClr val="2C2D2E"/>
                </a:solidFill>
                <a:latin typeface="Arial" panose="020B0604020202020204" pitchFamily="34" charset="0"/>
                <a:hlinkClick r:id="rId2"/>
              </a:rPr>
              <a:t>https://vk.com/lsk_info?z=video-11871971_456247522%2Fd0a1fff837270ea51e%2Fpl_wall_-</a:t>
            </a:r>
            <a:r>
              <a:rPr lang="en-US" sz="2800" dirty="0" smtClean="0">
                <a:solidFill>
                  <a:srgbClr val="2C2D2E"/>
                </a:solidFill>
                <a:latin typeface="Arial" panose="020B0604020202020204" pitchFamily="34" charset="0"/>
                <a:hlinkClick r:id="rId2"/>
              </a:rPr>
              <a:t>11871971</a:t>
            </a:r>
            <a:r>
              <a:rPr lang="ru-RU" sz="2800" dirty="0" smtClean="0">
                <a:solidFill>
                  <a:srgbClr val="2C2D2E"/>
                </a:solidFill>
                <a:latin typeface="Arial" panose="020B0604020202020204" pitchFamily="34" charset="0"/>
              </a:rPr>
              <a:t> </a:t>
            </a:r>
            <a:r>
              <a:rPr lang="ru-RU" sz="2800" dirty="0">
                <a:solidFill>
                  <a:srgbClr val="2C2D2E"/>
                </a:solidFill>
                <a:latin typeface="Arial" panose="020B0604020202020204" pitchFamily="34" charset="0"/>
              </a:rPr>
              <a:t> </a:t>
            </a:r>
            <a:endParaRPr lang="ru-RU" sz="2800" dirty="0" smtClean="0">
              <a:solidFill>
                <a:srgbClr val="2C2D2E"/>
              </a:solidFill>
              <a:latin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2C2D2E"/>
                </a:solidFill>
              </a:rPr>
              <a:t>Сюжет городской газеты «Заря Енисея»:</a:t>
            </a:r>
            <a:endParaRPr lang="ru-RU" sz="2800" dirty="0">
              <a:solidFill>
                <a:srgbClr val="2C2D2E"/>
              </a:solidFill>
              <a:latin typeface="Arial" panose="020B0604020202020204" pitchFamily="34" charset="0"/>
            </a:endParaRPr>
          </a:p>
          <a:p>
            <a:r>
              <a:rPr lang="en-US" sz="2800" dirty="0">
                <a:hlinkClick r:id="rId3"/>
              </a:rPr>
              <a:t>https://vk.com/mukhamedzianova?z=video-46814527_456241464%2F5458f50be6959c332b%2Fpl_post_-</a:t>
            </a:r>
            <a:r>
              <a:rPr lang="en-US" sz="2800" dirty="0" smtClean="0">
                <a:hlinkClick r:id="rId3"/>
              </a:rPr>
              <a:t>46814527_50519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1480" y="4905936"/>
            <a:ext cx="10119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2C2D2E"/>
                </a:solidFill>
              </a:rPr>
              <a:t> </a:t>
            </a:r>
            <a:r>
              <a:rPr lang="ru-RU" sz="2800" dirty="0" smtClean="0">
                <a:solidFill>
                  <a:srgbClr val="2C2D2E"/>
                </a:solidFill>
              </a:rPr>
              <a:t>Фотоотчет проекта в социальных </a:t>
            </a:r>
            <a:r>
              <a:rPr lang="ru-RU" sz="2800" dirty="0" smtClean="0">
                <a:solidFill>
                  <a:srgbClr val="2C2D2E"/>
                </a:solidFill>
              </a:rPr>
              <a:t>сетях:</a:t>
            </a:r>
          </a:p>
          <a:p>
            <a:r>
              <a:rPr lang="en-US" sz="2800" dirty="0">
                <a:hlinkClick r:id="rId4"/>
              </a:rPr>
              <a:t>https://</a:t>
            </a:r>
            <a:r>
              <a:rPr lang="en-US" sz="2800" dirty="0" smtClean="0">
                <a:hlinkClick r:id="rId4"/>
              </a:rPr>
              <a:t>vk.com/press6school?w=wall-157303419_7627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2D855484-6964-4229-A508-46DE2639E22C}"/>
              </a:ext>
            </a:extLst>
          </p:cNvPr>
          <p:cNvSpPr txBox="1">
            <a:spLocks/>
          </p:cNvSpPr>
          <p:nvPr/>
        </p:nvSpPr>
        <p:spPr>
          <a:xfrm>
            <a:off x="-5550" y="1"/>
            <a:ext cx="12192000" cy="90460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3600" b="1" dirty="0" smtClean="0">
                <a:solidFill>
                  <a:srgbClr val="DE4529"/>
                </a:solidFill>
                <a:latin typeface="+mn-lt"/>
                <a:ea typeface="Calibri" panose="020F0502020204030204" pitchFamily="34" charset="0"/>
              </a:rPr>
              <a:t/>
            </a:r>
            <a:br>
              <a:rPr lang="ru-RU" sz="3600" b="1" dirty="0" smtClean="0">
                <a:solidFill>
                  <a:srgbClr val="DE4529"/>
                </a:solidFill>
                <a:latin typeface="+mn-lt"/>
                <a:ea typeface="Calibri" panose="020F0502020204030204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+mn-lt"/>
                <a:ea typeface="Calibri" panose="020F0502020204030204" pitchFamily="34" charset="0"/>
              </a:rPr>
              <a:t>Видео / фотографии</a:t>
            </a:r>
            <a:endParaRPr lang="ru-RU" sz="2700" b="1" i="1" dirty="0">
              <a:solidFill>
                <a:srgbClr val="C00000"/>
              </a:solidFill>
              <a:latin typeface="+mn-lt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BAD5DF49-4FA4-42A3-93AB-0F8E59BC60B5}"/>
              </a:ext>
            </a:extLst>
          </p:cNvPr>
          <p:cNvCxnSpPr/>
          <p:nvPr/>
        </p:nvCxnSpPr>
        <p:spPr>
          <a:xfrm>
            <a:off x="0" y="904607"/>
            <a:ext cx="12192000" cy="17093"/>
          </a:xfrm>
          <a:prstGeom prst="lin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41258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4087</TotalTime>
  <Words>437</Words>
  <Application>Microsoft Office PowerPoint</Application>
  <PresentationFormat>Произвольный</PresentationFormat>
  <Paragraphs>108</Paragraphs>
  <Slides>7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 Жизненный цикл проекта  «История детских и молодежных организаций в России»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komp5</cp:lastModifiedBy>
  <cp:revision>97</cp:revision>
  <dcterms:created xsi:type="dcterms:W3CDTF">2021-06-28T06:43:28Z</dcterms:created>
  <dcterms:modified xsi:type="dcterms:W3CDTF">2024-05-27T06:56:07Z</dcterms:modified>
</cp:coreProperties>
</file>