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3" r:id="rId7"/>
    <p:sldId id="264" r:id="rId8"/>
    <p:sldId id="265" r:id="rId9"/>
    <p:sldId id="260" r:id="rId10"/>
    <p:sldId id="261" r:id="rId11"/>
    <p:sldId id="262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64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92BA7-7E77-41EA-80A2-8B47B361899E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0AC48-C1A7-45B2-B64F-2800A5BFC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34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0AC48-C1A7-45B2-B64F-2800A5BFC2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4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279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403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05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202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28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1699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7272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668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312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819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348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7761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190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79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5037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009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9733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4319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863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4924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439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35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0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057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820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396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611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102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66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75659-C286-4711-8202-76279BE72FE3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85667-1D05-418D-B5AF-511CF0D02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02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8165" y="1913467"/>
            <a:ext cx="6815669" cy="1515533"/>
          </a:xfrm>
        </p:spPr>
        <p:txBody>
          <a:bodyPr/>
          <a:lstStyle/>
          <a:p>
            <a:r>
              <a:rPr lang="ru-RU" b="1" dirty="0" smtClean="0"/>
              <a:t>«Сыновья»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88165" y="3638747"/>
            <a:ext cx="6815669" cy="1187777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/>
              <a:t>Подготовила: воспитатель МБДОУ №6 «Буратино»</a:t>
            </a:r>
          </a:p>
          <a:p>
            <a:pPr algn="r"/>
            <a:r>
              <a:rPr lang="ru-RU" sz="2400" dirty="0" err="1" smtClean="0"/>
              <a:t>Бушманова</a:t>
            </a:r>
            <a:r>
              <a:rPr lang="ru-RU" sz="2400" dirty="0" smtClean="0"/>
              <a:t> Елена Михайловна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7308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9203" y="2575785"/>
            <a:ext cx="10733593" cy="2156470"/>
          </a:xfrm>
        </p:spPr>
        <p:txBody>
          <a:bodyPr>
            <a:noAutofit/>
          </a:bodyPr>
          <a:lstStyle/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К чему ребенка приучишь, то от него и получишь.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Сын хорошим не родится, а воспитывается.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 Жалей отца с матерью, других не найдешь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08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Послесловие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Показанное выступление произвело приятное впечатление на воспитателей (открытое занятие), родителей (мероприятие приуроченное ко дню Семьи) и всех детей МБДОУ №6 «Буратино».</a:t>
            </a:r>
          </a:p>
          <a:p>
            <a:pPr marL="0" indent="0" algn="just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66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1036248"/>
            <a:ext cx="9601196" cy="1303867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умение воспринимать литературное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Воспитывать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эмоциональный отклик, обогащать духовный мир детей, готовить их к реальной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жизни;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речь, творческие способности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Учить детей анализировать произведение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5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4082" y="2714919"/>
            <a:ext cx="10124387" cy="2967086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биографией Валентины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Осеевой; </a:t>
            </a: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рассказов В. 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Осеевой: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 катке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Печенье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Отомстила»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«Почему?»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«Плохо»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«Волшебное слово»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др.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72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8371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606" y="0"/>
            <a:ext cx="4100788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1586" y="0"/>
            <a:ext cx="38604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81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7529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851" y="0"/>
            <a:ext cx="3937651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366" y="0"/>
            <a:ext cx="39056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9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vki5.okcdn.ru/i?r=CFNAm_VFBkioSGBqh1L6sgeb4PhumGwjyhzXTAsiP7eYaaOu_NsdX1ZyrejsQCnUxAgL-V7v5_YEsXg_N5wxVjNhQ3xuw7CEQm-cCFb5nuzo_4eMAAAAK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87" y="0"/>
            <a:ext cx="67690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16200000">
            <a:off x="-1887589" y="3133366"/>
            <a:ext cx="63416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Грамоты участникам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7493653" y="2967334"/>
            <a:ext cx="63416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выступление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349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мысль рассказа "Сыновья" заключается в том, что дети должны заботиться о родителях и приучаться помогать отцу и матери смолоду.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 детях должны родители, поощряя не только их таланты, но в первую очередь трудолюбие и помощь старшим. Ведь человека нужно судить не по способностям, а по делам.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092808"/>
            <a:ext cx="9601196" cy="1303867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1258" y="2389515"/>
            <a:ext cx="10369484" cy="3787307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учит нас уделять внимание не только своим занятиям, но и почитать родителей, не лениться помогать им, ведь чем они старше, тем им тяжелее трудиться.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 тому, что талант тогда важен, когда приносит пользу окружающим.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понравилось, что старичок отметил мальчика, который матери помог, а остальных пристыдил, намекнув, что их нельзя сыновьями назвать.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</TotalTime>
  <Words>229</Words>
  <Application>Microsoft Office PowerPoint</Application>
  <PresentationFormat>Широкоэкранный</PresentationFormat>
  <Paragraphs>29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Garamond</vt:lpstr>
      <vt:lpstr>Times New Roman</vt:lpstr>
      <vt:lpstr>Натуральные материалы</vt:lpstr>
      <vt:lpstr>Тема Office</vt:lpstr>
      <vt:lpstr>«Сыновья»</vt:lpstr>
      <vt:lpstr>Цель</vt:lpstr>
      <vt:lpstr>Задачи</vt:lpstr>
      <vt:lpstr>Предварительная работа </vt:lpstr>
      <vt:lpstr>Презентация PowerPoint</vt:lpstr>
      <vt:lpstr>Презентация PowerPoint</vt:lpstr>
      <vt:lpstr>Презентация PowerPoint</vt:lpstr>
      <vt:lpstr>Основная мысль</vt:lpstr>
      <vt:lpstr>Вывод</vt:lpstr>
      <vt:lpstr>Пословицы</vt:lpstr>
      <vt:lpstr>Послесловие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«Сыновья»</dc:title>
  <dc:creator>Елена</dc:creator>
  <cp:lastModifiedBy>Елена</cp:lastModifiedBy>
  <cp:revision>6</cp:revision>
  <dcterms:created xsi:type="dcterms:W3CDTF">2025-07-31T09:08:02Z</dcterms:created>
  <dcterms:modified xsi:type="dcterms:W3CDTF">2025-07-31T10:25:33Z</dcterms:modified>
</cp:coreProperties>
</file>