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9F1D-5A6A-411E-A33C-4D356866F290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4E5AB-C6A9-4144-A248-FDCD18123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9F1D-5A6A-411E-A33C-4D356866F290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4E5AB-C6A9-4144-A248-FDCD18123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9F1D-5A6A-411E-A33C-4D356866F290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4E5AB-C6A9-4144-A248-FDCD18123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9F1D-5A6A-411E-A33C-4D356866F290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4E5AB-C6A9-4144-A248-FDCD18123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9F1D-5A6A-411E-A33C-4D356866F290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4E5AB-C6A9-4144-A248-FDCD18123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9F1D-5A6A-411E-A33C-4D356866F290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4E5AB-C6A9-4144-A248-FDCD18123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9F1D-5A6A-411E-A33C-4D356866F290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4E5AB-C6A9-4144-A248-FDCD18123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9F1D-5A6A-411E-A33C-4D356866F290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4E5AB-C6A9-4144-A248-FDCD18123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9F1D-5A6A-411E-A33C-4D356866F290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4E5AB-C6A9-4144-A248-FDCD18123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9F1D-5A6A-411E-A33C-4D356866F290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4E5AB-C6A9-4144-A248-FDCD18123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9F1D-5A6A-411E-A33C-4D356866F290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4E5AB-C6A9-4144-A248-FDCD18123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3F9F1D-5A6A-411E-A33C-4D356866F290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64E5AB-C6A9-4144-A248-FDCD18123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9448" y="1052736"/>
            <a:ext cx="670510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Четвертый лишний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ту 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3608" y="1700808"/>
            <a:ext cx="4049068" cy="924925"/>
          </a:xfrm>
          <a:prstGeom prst="rect">
            <a:avLst/>
          </a:prstGeom>
        </p:spPr>
      </p:pic>
      <p:pic>
        <p:nvPicPr>
          <p:cNvPr id="3" name="Рисунок 2" descr="у2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1F3F2"/>
              </a:clrFrom>
              <a:clrTo>
                <a:srgbClr val="F1F3F2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3568" y="4005064"/>
            <a:ext cx="3305175" cy="13811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47664" y="2780928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Ту - 2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899592" y="5517232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У -  2</a:t>
            </a:r>
            <a:endParaRPr lang="ru-RU" b="1" dirty="0"/>
          </a:p>
        </p:txBody>
      </p:sp>
      <p:pic>
        <p:nvPicPr>
          <p:cNvPr id="6" name="Рисунок 5" descr="як 6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8024" y="188640"/>
            <a:ext cx="3581400" cy="12763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652120" y="1484784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Як - 6</a:t>
            </a:r>
            <a:endParaRPr lang="ru-RU" b="1" dirty="0"/>
          </a:p>
        </p:txBody>
      </p:sp>
      <p:pic>
        <p:nvPicPr>
          <p:cNvPr id="8" name="Рисунок 7" descr="Без названия (1)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35118" y="2996952"/>
            <a:ext cx="3474638" cy="185013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292080" y="5085184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Су 57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3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3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3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3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56176" y="2276872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КВ - 1</a:t>
            </a:r>
            <a:endParaRPr lang="ru-RU" b="1" dirty="0"/>
          </a:p>
        </p:txBody>
      </p:sp>
      <p:pic>
        <p:nvPicPr>
          <p:cNvPr id="6" name="Рисунок 5" descr="кв 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76056" y="692696"/>
            <a:ext cx="3448050" cy="1323975"/>
          </a:xfrm>
          <a:prstGeom prst="rect">
            <a:avLst/>
          </a:prstGeom>
        </p:spPr>
      </p:pic>
      <p:pic>
        <p:nvPicPr>
          <p:cNvPr id="7" name="Рисунок 6" descr="т 26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7584" y="1196752"/>
            <a:ext cx="3162300" cy="1447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71600" y="270892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Т - 26</a:t>
            </a:r>
            <a:endParaRPr lang="ru-RU" b="1" dirty="0"/>
          </a:p>
        </p:txBody>
      </p:sp>
      <p:pic>
        <p:nvPicPr>
          <p:cNvPr id="10" name="Рисунок 9" descr="кв2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3568" y="4077072"/>
            <a:ext cx="3450114" cy="173049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043608" y="6093296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КВ - 2</a:t>
            </a:r>
            <a:endParaRPr lang="ru-RU" b="1" dirty="0"/>
          </a:p>
        </p:txBody>
      </p:sp>
      <p:pic>
        <p:nvPicPr>
          <p:cNvPr id="9" name="Рисунок 8" descr="Без названия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5148064" y="2852936"/>
            <a:ext cx="3697224" cy="230425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012160" y="5013176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Армата 14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3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3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3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3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гремящий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548680"/>
            <a:ext cx="2925763" cy="18542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99592" y="2420888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Гремящий</a:t>
            </a:r>
            <a:endParaRPr lang="ru-RU" b="1" dirty="0"/>
          </a:p>
        </p:txBody>
      </p:sp>
      <p:pic>
        <p:nvPicPr>
          <p:cNvPr id="4" name="Рисунок 3" descr="щука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DFFFE"/>
              </a:clrFrom>
              <a:clrTo>
                <a:srgbClr val="FD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7544" y="4509120"/>
            <a:ext cx="4333875" cy="10572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71600" y="5661248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Щ</a:t>
            </a:r>
            <a:r>
              <a:rPr lang="ru-RU" b="1" dirty="0" smtClean="0"/>
              <a:t>ука</a:t>
            </a:r>
            <a:endParaRPr lang="ru-RU" b="1" dirty="0"/>
          </a:p>
        </p:txBody>
      </p:sp>
      <p:pic>
        <p:nvPicPr>
          <p:cNvPr id="6" name="Рисунок 5" descr="красны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ECEDF2"/>
              </a:clrFrom>
              <a:clrTo>
                <a:srgbClr val="ECEDF2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44008" y="908720"/>
            <a:ext cx="3937158" cy="15272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932040" y="2420888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Красный Крым</a:t>
            </a:r>
            <a:endParaRPr lang="ru-RU" b="1" dirty="0"/>
          </a:p>
        </p:txBody>
      </p:sp>
      <p:pic>
        <p:nvPicPr>
          <p:cNvPr id="9" name="Рисунок 8" descr="петр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A5C7E0"/>
              </a:clrFrom>
              <a:clrTo>
                <a:srgbClr val="A5C7E0">
                  <a:alpha val="0"/>
                </a:srgbClr>
              </a:clrTo>
            </a:clrChange>
          </a:blip>
          <a:srcRect l="5913" t="7018" r="3415"/>
          <a:stretch>
            <a:fillRect/>
          </a:stretch>
        </p:blipFill>
        <p:spPr>
          <a:xfrm flipH="1">
            <a:off x="5148064" y="3284984"/>
            <a:ext cx="3312368" cy="190799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012160" y="530120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Петр Великий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3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3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3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3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30</Words>
  <Application>Microsoft Office PowerPoint</Application>
  <PresentationFormat>Экран (4:3)</PresentationFormat>
  <Paragraphs>13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10</cp:revision>
  <dcterms:created xsi:type="dcterms:W3CDTF">2022-05-01T13:50:59Z</dcterms:created>
  <dcterms:modified xsi:type="dcterms:W3CDTF">2022-05-02T05:33:08Z</dcterms:modified>
</cp:coreProperties>
</file>