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0" r:id="rId4"/>
    <p:sldId id="262" r:id="rId5"/>
    <p:sldId id="261" r:id="rId6"/>
    <p:sldId id="265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54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6" descr="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Box 6"/>
          <p:cNvSpPr txBox="1">
            <a:spLocks noChangeArrowheads="1"/>
          </p:cNvSpPr>
          <p:nvPr/>
        </p:nvSpPr>
        <p:spPr bwMode="auto">
          <a:xfrm>
            <a:off x="857250" y="428625"/>
            <a:ext cx="7524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Муниципальное бюджетное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общеобразовательное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учреждение 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Вязовская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средняя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школа» 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Еланского муниципального района Волгоградской области 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4" name="TextBox 12"/>
          <p:cNvSpPr txBox="1">
            <a:spLocks noChangeArrowheads="1"/>
          </p:cNvSpPr>
          <p:nvPr/>
        </p:nvSpPr>
        <p:spPr bwMode="auto">
          <a:xfrm>
            <a:off x="3214688" y="6072188"/>
            <a:ext cx="2500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2018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857250" y="2924944"/>
            <a:ext cx="71711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Альбом </a:t>
            </a:r>
          </a:p>
          <a:p>
            <a:pPr algn="ctr"/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«В одном строю Бессмертного полка»</a:t>
            </a:r>
          </a:p>
          <a:p>
            <a:endParaRPr lang="ru-RU" sz="3600" dirty="0"/>
          </a:p>
        </p:txBody>
      </p:sp>
      <p:pic>
        <p:nvPicPr>
          <p:cNvPr id="10" name="Picture 2" descr="C:\Documents and Settings\111\Рабочий стол\клипарты война\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lasticWrap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004048" y="4958111"/>
            <a:ext cx="3689775" cy="12990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88024" y="1628775"/>
            <a:ext cx="39057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Нашим  дедам и прадедам, солдатам, победившим в Великой Отечественной войне, посвящается…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001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111\Рабочий стол\клипарты война\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244074" y="5442349"/>
            <a:ext cx="3689775" cy="1299020"/>
          </a:xfrm>
          <a:prstGeom prst="rect">
            <a:avLst/>
          </a:prstGeom>
          <a:noFill/>
        </p:spPr>
      </p:pic>
      <p:pic>
        <p:nvPicPr>
          <p:cNvPr id="1026" name="Picture 2" descr="C:\Users\Едакина_Л_В\Desktop\проект бессмертный полк\проект 7класс\IMG_335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6" t="18918" b="15771"/>
          <a:stretch/>
        </p:blipFill>
        <p:spPr bwMode="auto">
          <a:xfrm rot="5400000">
            <a:off x="5044214" y="1852704"/>
            <a:ext cx="4528182" cy="24482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1" y="188640"/>
            <a:ext cx="8568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ea typeface="KaiTi" pitchFamily="49" charset="-122"/>
                <a:cs typeface="Times New Roman" pitchFamily="18" charset="0"/>
              </a:rPr>
              <a:t>Ломакина Валерия, правнучка </a:t>
            </a:r>
            <a:r>
              <a:rPr lang="ru-RU" sz="2000" b="1" i="1" dirty="0" err="1" smtClean="0">
                <a:latin typeface="Times New Roman" pitchFamily="18" charset="0"/>
                <a:ea typeface="KaiTi" pitchFamily="49" charset="-122"/>
                <a:cs typeface="Times New Roman" pitchFamily="18" charset="0"/>
              </a:rPr>
              <a:t>Коверченко</a:t>
            </a:r>
            <a:r>
              <a:rPr lang="ru-RU" sz="2000" b="1" i="1" dirty="0" smtClean="0">
                <a:latin typeface="Times New Roman" pitchFamily="18" charset="0"/>
                <a:ea typeface="KaiTi" pitchFamily="49" charset="-122"/>
                <a:cs typeface="Times New Roman" pitchFamily="18" charset="0"/>
              </a:rPr>
              <a:t> Ивана </a:t>
            </a:r>
            <a:r>
              <a:rPr lang="ru-RU" sz="2000" b="1" i="1" dirty="0" err="1" smtClean="0">
                <a:latin typeface="Times New Roman" pitchFamily="18" charset="0"/>
                <a:ea typeface="KaiTi" pitchFamily="49" charset="-122"/>
                <a:cs typeface="Times New Roman" pitchFamily="18" charset="0"/>
              </a:rPr>
              <a:t>Никаноровича</a:t>
            </a:r>
            <a:r>
              <a:rPr lang="ru-RU" sz="2000" b="1" i="1" dirty="0" smtClean="0">
                <a:latin typeface="Times New Roman" pitchFamily="18" charset="0"/>
                <a:ea typeface="KaiTi" pitchFamily="49" charset="-122"/>
                <a:cs typeface="Times New Roman" pitchFamily="18" charset="0"/>
              </a:rPr>
              <a:t>, артиллериста.</a:t>
            </a:r>
            <a:endParaRPr lang="ru-RU" sz="2000" b="1" i="1" dirty="0">
              <a:latin typeface="Times New Roman" pitchFamily="18" charset="0"/>
              <a:ea typeface="KaiTi" pitchFamily="49" charset="-122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0259" y="836445"/>
            <a:ext cx="54005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Мой прадед,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Коверченко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Иван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Никанорович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родился 9 мая в 1920 году. Его призвали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армию за год до войны. Служил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городе Ленинграде  артиллеристом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Орудия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полку  были большого калибра,  выстрелов из одного места можно было делать не более  трёх-четырёх. Враг целенаправленно бомбил  наши позиции, и, чтобы не попасть под обстрел, приходилось постоянно  менять их. Для того чтобы зарядить орудие, нужно было двое солдат, а прадедушка справлялся один, так как был очень сильным. В одном из боёв ему  в грудь попал осколок, но он  не оставил поле боя, продолжая стрелять из орудия. А полученный осколок так и остался у него в груди  больным воспоминанием о героических годах его молодости.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боевые заслуги прадедушка награждён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двумя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медалями: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 оборону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Москвы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 взятие Кёнигсберга (сегодня это город Калининград). После окончания войны Иван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Никанорович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отслужил ещё год.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111\Рабочий стол\клипарты война\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244074" y="5442349"/>
            <a:ext cx="3689775" cy="12990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1" y="188640"/>
            <a:ext cx="8568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Галыгин Александр, правнук Галыгина Василия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Евдокимовича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, помощника взвода 131 танковой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бригады. </a:t>
            </a:r>
            <a:endParaRPr lang="ru-RU" sz="2000" b="1" i="1" dirty="0">
              <a:latin typeface="Times New Roman" pitchFamily="18" charset="0"/>
              <a:ea typeface="KaiTi" pitchFamily="49" charset="-122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0259" y="836445"/>
            <a:ext cx="5309853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Мой прадед,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Галыгин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Василий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Евдокимович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родился  15 октября 1918 года в селе со смешным названием  Рудовка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Рудовского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района Тамбовской области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10 октября 1939 года его призвали на срочную службу в армию, поэтому,  когда началась война, прадед ещё был солдатом срочной службы  и  сразу же оказался в рядах Красной Армии  курсантом 16 танковой дивизии.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С 1942 по май 1943 года Василий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Евдокимович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был помощником взвода 131 танковой бригады. Прадед участвовал в освобождении Югославии, Венгрии, Румынии и Австрии, был старшиной 62-ой стрелковой танковой дивизии. Был ранен и попал в госпиталь. А когда поправился, на фронт его уже не отправили  и стал Василий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Евдокимович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 1943 по август 1944 года работать заведующим гаражом хирургического подвижного госпиталя №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4471.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 августа 1944 года  прадед служит в отдельном автомобильном сорок девятом полку старшим механиком. Демобилизовался Василий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Евдокимович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5 мая  1946 года. О боевых подвигах моего прадеда  красноречиво говорят ордена и медали: орден Красной Звезды, орден Отечества 2-ой степени, медаль Жукова, медаль за освобождение  Белгорода и  за победу над Германией.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Едакина_Л_В\Desktop\проект бессмертный полк\проект 7класс\IMG_336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0" t="10006" r="8533"/>
          <a:stretch/>
        </p:blipFill>
        <p:spPr bwMode="auto">
          <a:xfrm>
            <a:off x="5739921" y="1052736"/>
            <a:ext cx="3080551" cy="4277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795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111\Рабочий стол\клипарты война\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244074" y="5442349"/>
            <a:ext cx="3689775" cy="12990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1" y="188640"/>
            <a:ext cx="8568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Ситников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Александр Михайлович,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правнук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Крутеня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Алексея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Ивановича, старшего сержанта, командира  орудия. </a:t>
            </a:r>
            <a:endParaRPr lang="ru-RU" sz="2000" b="1" i="1" dirty="0">
              <a:latin typeface="Times New Roman" pitchFamily="18" charset="0"/>
              <a:ea typeface="KaiTi" pitchFamily="49" charset="-122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0259" y="836445"/>
            <a:ext cx="5309853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Мой прадед,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Крутень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Алексей Иванович,  родился в   1 февраля  1909  года  в хуторе Киевском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Таловского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сельского поселения  в семье колхозников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В армейской книжке записано: «Присягу принял 23 августа 1941 года»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Прочитав вторую страницу книжки, я узнал, что прадед  начал воевать в звании «старшего сержанта» в должности «командира орудия» 399 отдельного истребительного  противотанкового дивизиона  2-ой батареи. В графе «Прохождение службы»  виден славный боевой путь моего прадеда от  25 августа 1941 года до 8 августа 1945 года. Мой прадед воевал на Юго-Восточном и Донском фронтах. Был отмечен как «отличный артиллерист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Прадед за выполнение  воинского долга был отмечен  множеством благодарностей от командования и награждён  медалью  «За боевые заслуги». На</a:t>
            </a:r>
            <a:r>
              <a:rPr lang="ru-RU" sz="17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последней странице  армейской книжки можно познакомиться с указом: «Демобилизован на  основании Указа  президиума  Верховного Совета СССР от  25. 09.1945 года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После тяжёлой болезни 25 августа 1963 года умер. 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Едакина_Л_В\Desktop\проект бессмертный полк\проект 7класс\IMG_335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" t="10621" r="16955"/>
          <a:stretch/>
        </p:blipFill>
        <p:spPr bwMode="auto">
          <a:xfrm>
            <a:off x="5803107" y="764704"/>
            <a:ext cx="3027236" cy="44616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362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111\Рабочий стол\клипарты война\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244074" y="5442349"/>
            <a:ext cx="3689775" cy="12990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1" y="188640"/>
            <a:ext cx="8568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err="1" smtClean="0">
                <a:latin typeface="Times New Roman" pitchFamily="18" charset="0"/>
                <a:ea typeface="KaiTi" pitchFamily="49" charset="-122"/>
                <a:cs typeface="Times New Roman" pitchFamily="18" charset="0"/>
              </a:rPr>
              <a:t>Полотнянко</a:t>
            </a:r>
            <a:r>
              <a:rPr lang="ru-RU" sz="2000" b="1" i="1" dirty="0" smtClean="0">
                <a:latin typeface="Times New Roman" pitchFamily="18" charset="0"/>
                <a:ea typeface="KaiTi" pitchFamily="49" charset="-122"/>
                <a:cs typeface="Times New Roman" pitchFamily="18" charset="0"/>
              </a:rPr>
              <a:t> Василий Сергеевич, правнук </a:t>
            </a:r>
            <a:r>
              <a:rPr lang="ru-RU" sz="2000" b="1" i="1" dirty="0" err="1" smtClean="0">
                <a:latin typeface="Times New Roman" pitchFamily="18" charset="0"/>
                <a:ea typeface="KaiTi" pitchFamily="49" charset="-122"/>
                <a:cs typeface="Times New Roman" pitchFamily="18" charset="0"/>
              </a:rPr>
              <a:t>Швецова</a:t>
            </a:r>
            <a:r>
              <a:rPr lang="ru-RU" sz="2000" b="1" i="1" dirty="0" smtClean="0">
                <a:latin typeface="Times New Roman" pitchFamily="18" charset="0"/>
                <a:ea typeface="KaiTi" pitchFamily="49" charset="-122"/>
                <a:cs typeface="Times New Roman" pitchFamily="18" charset="0"/>
              </a:rPr>
              <a:t>  Николая Петровича, танкиста. </a:t>
            </a:r>
            <a:endParaRPr lang="ru-RU" sz="2000" b="1" i="1" dirty="0">
              <a:latin typeface="Times New Roman" pitchFamily="18" charset="0"/>
              <a:ea typeface="KaiTi" pitchFamily="49" charset="-122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0259" y="836445"/>
            <a:ext cx="5309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Едакина_Л_В\Desktop\проект бессмертный полк\проект 7класс\IMG_336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4"/>
          <a:stretch/>
        </p:blipFill>
        <p:spPr bwMode="auto">
          <a:xfrm>
            <a:off x="5832629" y="966177"/>
            <a:ext cx="3101220" cy="432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1021111"/>
            <a:ext cx="52565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Мой прадед, Швецов Николай Петрович, родился в 1923 году в селе Вязовка. Учился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Вязовской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средней школе.  Через  неделю  после выпускных экзаменов в 1941 году  уехал и поступил в военное училище на Кавказе. Когда немцы подходили к Кавказу, училище, в котором учился прадед, перебросили на Урал.  Мой прадед, Николай Петрович, в это время не уезжает на Урал, а переводится через военкомат в танковое училище города Камышин. После окончания училища в 1941 году уходит на фронт и воюет в танковом полку. В июне 1943 года прадед погибает, сгорев в танке,  в бою на Курской дуге. В городе Курске стоит обелиск, погибшим на Курской дуге, на котором есть и фамилия моего героического прадеда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Швецова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Николая  Петровича.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80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111\Рабочий стол\клипарты война\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244074" y="5442349"/>
            <a:ext cx="3689775" cy="12990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1" y="188640"/>
            <a:ext cx="8568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err="1" smtClean="0">
                <a:latin typeface="Times New Roman" pitchFamily="18" charset="0"/>
                <a:ea typeface="KaiTi" pitchFamily="49" charset="-122"/>
                <a:cs typeface="Times New Roman" pitchFamily="18" charset="0"/>
              </a:rPr>
              <a:t>Топчиян</a:t>
            </a:r>
            <a:r>
              <a:rPr lang="ru-RU" sz="2000" b="1" i="1" dirty="0" smtClean="0">
                <a:latin typeface="Times New Roman" pitchFamily="18" charset="0"/>
                <a:ea typeface="KaiTi" pitchFamily="49" charset="-122"/>
                <a:cs typeface="Times New Roman" pitchFamily="18" charset="0"/>
              </a:rPr>
              <a:t> Милена </a:t>
            </a:r>
            <a:r>
              <a:rPr lang="ru-RU" sz="2000" b="1" i="1" smtClean="0">
                <a:latin typeface="Times New Roman" pitchFamily="18" charset="0"/>
                <a:ea typeface="KaiTi" pitchFamily="49" charset="-122"/>
                <a:cs typeface="Times New Roman" pitchFamily="18" charset="0"/>
              </a:rPr>
              <a:t>Акоповна, </a:t>
            </a:r>
            <a:r>
              <a:rPr lang="ru-RU" sz="2000" b="1" i="1" dirty="0" smtClean="0">
                <a:latin typeface="Times New Roman" pitchFamily="18" charset="0"/>
                <a:ea typeface="KaiTi" pitchFamily="49" charset="-122"/>
                <a:cs typeface="Times New Roman" pitchFamily="18" charset="0"/>
              </a:rPr>
              <a:t>правнучка </a:t>
            </a:r>
            <a:r>
              <a:rPr lang="ru-RU" sz="2000" b="1" i="1" dirty="0" err="1" smtClean="0">
                <a:latin typeface="Times New Roman" pitchFamily="18" charset="0"/>
                <a:ea typeface="KaiTi" pitchFamily="49" charset="-122"/>
                <a:cs typeface="Times New Roman" pitchFamily="18" charset="0"/>
              </a:rPr>
              <a:t>Синюкова</a:t>
            </a:r>
            <a:r>
              <a:rPr lang="ru-RU" sz="2000" b="1" i="1" dirty="0" smtClean="0">
                <a:latin typeface="Times New Roman" pitchFamily="18" charset="0"/>
                <a:ea typeface="KaiTi" pitchFamily="49" charset="-122"/>
                <a:cs typeface="Times New Roman" pitchFamily="18" charset="0"/>
              </a:rPr>
              <a:t> Николая Ивановича, младший  сержант</a:t>
            </a:r>
            <a:endParaRPr lang="ru-RU" sz="2000" b="1" i="1" dirty="0">
              <a:latin typeface="Times New Roman" pitchFamily="18" charset="0"/>
              <a:ea typeface="KaiTi" pitchFamily="49" charset="-122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0259" y="836445"/>
            <a:ext cx="5309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021111"/>
            <a:ext cx="52565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Синюков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Николай Иванович, родной брат моего прадеда, родился 19 августа 1913 года. Когда началась Великая Отечественная война, двадцати восьмилетний  Николай был призван в армию.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На фронте  Николай, младший сержант,  был водителем полуторки. Дошёл до  Берлина.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Сведений о нём, к сожалению, очень мало. Известно только, что Николай Иванович был награждён медалями «За отвагу», «За взятие Кёнигсберга»,  «За освобождение Варшавы».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Едакина_Л_В\Desktop\проект бессмертный полк\проект 7класс\IMG_335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" t="9069" r="19292"/>
          <a:stretch/>
        </p:blipFill>
        <p:spPr bwMode="auto">
          <a:xfrm>
            <a:off x="5988496" y="692696"/>
            <a:ext cx="2831976" cy="464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270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Разваляева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Екатерина, правнучка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Разваляева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Михаила Алексеевича рядового-красноармейца, стрелка 1031 стрелкового полка 230 стрелковой дивизии 43 армии Западного фронта.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111\Рабочий стол\клипарты война\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327041" y="5442349"/>
            <a:ext cx="3421424" cy="12990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33390" y="1204303"/>
            <a:ext cx="554461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Мой прадедушка,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Разваляев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Михаил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Алексеевич,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родился в селе Вязовка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Балашовской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области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1911 году в многодетной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семье.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сентября 1941 года прадед был призван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Вязовским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РВК Сталинградской области в воинскую часть сухопутных войск за номером 44218 Советской Армии.  Рядовой-красноармеец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Разваляев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Михаил Алексеевич был стрелком 1031 стрелкового полка 230 стрелковой дивизии 43 армии Западного фронта.  Свой боевой путь солдат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Разваляев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прошёл от  Волги до Курска (Орловская дуга), принимал участие в оборонительной операции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Белгородско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-курском направлении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Будучи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стрелком 1031 стрелкового полка при выполнении боевого задания командования в районе села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Лупушинка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уничтожил гранатой крупнокалиберный пулемёт противника вместе с расчётом. В этом бою был тяжело ранен осколком мины в коленный сустав правой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ноги, нога не сгибалась, поэтому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был мобилизован 12 мая 1944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года.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мер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92 году жизни.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 descr="F:\проект бессмертный полк\кат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8" r="15448" b="5939"/>
          <a:stretch/>
        </p:blipFill>
        <p:spPr bwMode="auto">
          <a:xfrm>
            <a:off x="5991871" y="1100831"/>
            <a:ext cx="2900609" cy="4199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8148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951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KaiTi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Едакины</cp:lastModifiedBy>
  <cp:revision>27</cp:revision>
  <cp:lastPrinted>2018-02-20T12:36:55Z</cp:lastPrinted>
  <dcterms:modified xsi:type="dcterms:W3CDTF">2018-03-03T11:30:39Z</dcterms:modified>
</cp:coreProperties>
</file>