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74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D5CBB-C19B-4AD5-A254-70B3EB969638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B27035-B5EA-4177-82B1-3F5309414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0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27035-B5EA-4177-82B1-3F5309414E8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45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625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94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066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694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98018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682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469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45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600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060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693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581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41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359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894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83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41810-01B7-49B5-9DF6-B781D504464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5B43E3D-E615-4E4D-85D4-D7416E7E4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18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S</a:t>
            </a:r>
            <a:r>
              <a:rPr lang="en-US" smtClean="0"/>
              <a:t>ights of London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smtClean="0"/>
              <a:t>Подготовил учитель</a:t>
            </a:r>
          </a:p>
          <a:p>
            <a:r>
              <a:rPr lang="ru-RU" smtClean="0"/>
              <a:t> английского языка Журба А.А.</a:t>
            </a:r>
          </a:p>
          <a:p>
            <a:r>
              <a:rPr lang="ru-RU" smtClean="0"/>
              <a:t>МБОУ СОШ №33 ст. Архангельской</a:t>
            </a:r>
          </a:p>
          <a:p>
            <a:endParaRPr lang="ru-RU" dirty="0"/>
          </a:p>
        </p:txBody>
      </p:sp>
      <p:pic>
        <p:nvPicPr>
          <p:cNvPr id="4098" name="Picture 2" descr="https://i.ytimg.com/vi/ErffU0Zemss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02327"/>
            <a:ext cx="12036425" cy="486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4150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St Paul’s Cathedral </a:t>
            </a:r>
            <a:endParaRPr lang="ru-RU" b="1" dirty="0"/>
          </a:p>
        </p:txBody>
      </p:sp>
      <p:pic>
        <p:nvPicPr>
          <p:cNvPr id="6146" name="Picture 2" descr="https://s1.it.atcdn.net/wp-content/uploads/2014/10/St-Paul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947" y="2179781"/>
            <a:ext cx="6239508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1.it.atcdn.net/wp-content/uploads/2014/10/St-Paul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347" y="2332181"/>
            <a:ext cx="6239508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978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London Bus</a:t>
            </a:r>
            <a:endParaRPr lang="ru-RU" b="1" dirty="0"/>
          </a:p>
        </p:txBody>
      </p:sp>
      <p:pic>
        <p:nvPicPr>
          <p:cNvPr id="7170" name="Picture 2" descr="https://cdn.pixabay.com/photo/2019/05/01/10/15/london-4170443_960_7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880" y="2133600"/>
            <a:ext cx="5694065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634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Telephone</a:t>
            </a:r>
            <a:endParaRPr lang="ru-RU" b="1" dirty="0"/>
          </a:p>
        </p:txBody>
      </p:sp>
      <p:pic>
        <p:nvPicPr>
          <p:cNvPr id="8194" name="Picture 2" descr="https://all.accor.com/magazine/imagerie/1-f54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161309"/>
            <a:ext cx="6437313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292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Guess the sight!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643903"/>
              </p:ext>
            </p:extLst>
          </p:nvPr>
        </p:nvGraphicFramePr>
        <p:xfrm>
          <a:off x="2589212" y="3135111"/>
          <a:ext cx="8915400" cy="3497522"/>
        </p:xfrm>
        <a:graphic>
          <a:graphicData uri="http://schemas.openxmlformats.org/drawingml/2006/table">
            <a:tbl>
              <a:tblPr/>
              <a:tblGrid>
                <a:gridCol w="5178570"/>
                <a:gridCol w="3736830"/>
              </a:tblGrid>
              <a:tr h="537612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What is the name of the residence for the Queen of England in London?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89602" marR="89602" marT="44801" marB="44801">
                    <a:lnL>
                      <a:noFill/>
                    </a:lnL>
                  </a:tcPr>
                </a:tc>
              </a:tr>
              <a:tr h="268806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 </a:t>
                      </a:r>
                      <a:endParaRPr lang="en-GB" sz="1800" dirty="0" smtClean="0">
                        <a:effectLst/>
                      </a:endParaRPr>
                    </a:p>
                    <a:p>
                      <a:endParaRPr lang="ru-RU" sz="1800" dirty="0">
                        <a:effectLst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London Tower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</a:tr>
              <a:tr h="268806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 </a:t>
                      </a:r>
                      <a:endParaRPr lang="en-GB" sz="1800" dirty="0" smtClean="0">
                        <a:effectLst/>
                      </a:endParaRPr>
                    </a:p>
                    <a:p>
                      <a:endParaRPr lang="ru-RU" sz="1800" dirty="0">
                        <a:effectLst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Buckingham Palace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8806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 </a:t>
                      </a:r>
                      <a:endParaRPr lang="en-GB" sz="1800" dirty="0" smtClean="0">
                        <a:effectLst/>
                      </a:endParaRPr>
                    </a:p>
                    <a:p>
                      <a:endParaRPr lang="ru-RU" sz="1800" dirty="0">
                        <a:effectLst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Westminster Palace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02962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Kensington Palace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539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1943" y="661055"/>
            <a:ext cx="8911687" cy="1280890"/>
          </a:xfrm>
        </p:spPr>
        <p:txBody>
          <a:bodyPr/>
          <a:lstStyle/>
          <a:p>
            <a:r>
              <a:rPr lang="en-US" b="1" dirty="0"/>
              <a:t>Guess the sight!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Who designed St. Paul's </a:t>
            </a:r>
            <a:r>
              <a:rPr lang="en-US" b="1" dirty="0" smtClean="0"/>
              <a:t>Cathedral?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 Sir Christopher Wren</a:t>
            </a:r>
          </a:p>
          <a:p>
            <a:r>
              <a:rPr lang="en-US" dirty="0"/>
              <a:t> William Shakespeare</a:t>
            </a:r>
          </a:p>
          <a:p>
            <a:r>
              <a:rPr lang="en-US" dirty="0"/>
              <a:t> John Nash</a:t>
            </a:r>
          </a:p>
          <a:p>
            <a:r>
              <a:rPr lang="en-US" dirty="0"/>
              <a:t> Sir Albert Gilbert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749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Guess the sight!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Big </a:t>
            </a:r>
            <a:r>
              <a:rPr lang="en-US" b="1" dirty="0"/>
              <a:t>Ben was named for Sir Benjamin Moore.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 True</a:t>
            </a:r>
          </a:p>
          <a:p>
            <a:r>
              <a:rPr lang="en-US" dirty="0"/>
              <a:t> False</a:t>
            </a:r>
          </a:p>
        </p:txBody>
      </p:sp>
    </p:spTree>
    <p:extLst>
      <p:ext uri="{BB962C8B-B14F-4D97-AF65-F5344CB8AC3E}">
        <p14:creationId xmlns:p14="http://schemas.microsoft.com/office/powerpoint/2010/main" val="1539971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Guess the sight!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Where do the coronations take place in </a:t>
            </a:r>
            <a:r>
              <a:rPr lang="en-US" b="1" dirty="0" err="1"/>
              <a:t>London?</a:t>
            </a:r>
            <a:r>
              <a:rPr lang="en-US" dirty="0" err="1"/>
              <a:t>Hint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 Westminster Abbey</a:t>
            </a:r>
          </a:p>
          <a:p>
            <a:r>
              <a:rPr lang="en-US" dirty="0"/>
              <a:t> Buckingham Palace</a:t>
            </a:r>
          </a:p>
          <a:p>
            <a:r>
              <a:rPr lang="en-US" dirty="0"/>
              <a:t> St. Paul's Cathedral</a:t>
            </a:r>
          </a:p>
          <a:p>
            <a:r>
              <a:rPr lang="en-US" dirty="0"/>
              <a:t> Kensington Palace</a:t>
            </a:r>
          </a:p>
        </p:txBody>
      </p:sp>
    </p:spTree>
    <p:extLst>
      <p:ext uri="{BB962C8B-B14F-4D97-AF65-F5344CB8AC3E}">
        <p14:creationId xmlns:p14="http://schemas.microsoft.com/office/powerpoint/2010/main" val="3518239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defTabSz="914400" eaLnBrk="0" fontAlgn="base" hangingPunct="0">
              <a:spcAft>
                <a:spcPct val="0"/>
              </a:spcAft>
            </a:pPr>
            <a:r>
              <a:rPr lang="en-GB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M</a:t>
            </a:r>
            <a:r>
              <a:rPr lang="ru-RU" altLang="ru-RU" sz="1600" b="1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atch</a:t>
            </a:r>
            <a:r>
              <a:rPr lang="ru-RU" altLang="ru-RU" sz="16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the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name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of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a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London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sight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 (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Madam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Tussauds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London</a:t>
            </a:r>
            <a:r>
              <a:rPr lang="ru-RU" altLang="ru-RU" sz="16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St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Paul’s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Cathedral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London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Tower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Westminster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Abbey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Trafalgar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Square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Buckingham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Palace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)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with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its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600" b="1" dirty="0" err="1">
                <a:solidFill>
                  <a:schemeClr val="tx1"/>
                </a:solidFill>
                <a:latin typeface="Arial" panose="020B0604020202020204" pitchFamily="34" charset="0"/>
              </a:rPr>
              <a:t>picture</a:t>
            </a:r>
            <a:r>
              <a:rPr lang="ru-RU" altLang="ru-RU" sz="1600" b="1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  <a: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sz="16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22074"/>
            <a:ext cx="65" cy="501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870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438409"/>
              </p:ext>
            </p:extLst>
          </p:nvPr>
        </p:nvGraphicFramePr>
        <p:xfrm>
          <a:off x="2685760" y="1188720"/>
          <a:ext cx="7834458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1585"/>
                <a:gridCol w="3472873"/>
              </a:tblGrid>
              <a:tr h="3597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87174"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                                             A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                                               E</a:t>
                      </a:r>
                      <a:endParaRPr lang="ru-RU" dirty="0"/>
                    </a:p>
                  </a:txBody>
                  <a:tcPr/>
                </a:tc>
              </a:tr>
              <a:tr h="1153327"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                                              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                                               </a:t>
                      </a:r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                                               </a:t>
                      </a:r>
                    </a:p>
                    <a:p>
                      <a:r>
                        <a:rPr lang="en-GB" dirty="0" smtClean="0"/>
                        <a:t>                                               F</a:t>
                      </a:r>
                      <a:endParaRPr lang="ru-RU" dirty="0"/>
                    </a:p>
                  </a:txBody>
                  <a:tcPr/>
                </a:tc>
              </a:tr>
              <a:tr h="1153327"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                                             C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85631">
                <a:tc>
                  <a:txBody>
                    <a:bodyPr/>
                    <a:lstStyle/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                                          D</a:t>
                      </a:r>
                    </a:p>
                    <a:p>
                      <a:endParaRPr lang="en-GB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Рисунок 13" descr="http://greatlondon.ru/images/picture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705" y="5043055"/>
            <a:ext cx="2533257" cy="1386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greatlondon.ru/images/picture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343" y="3671556"/>
            <a:ext cx="2487075" cy="1265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://greatlondon.ru/images/picture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51" y="2553956"/>
            <a:ext cx="2487075" cy="111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://greatlondon.ru/images/picture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760" y="1463386"/>
            <a:ext cx="2449658" cy="1139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511" y="1484169"/>
            <a:ext cx="2818925" cy="14012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7045511" y="3398501"/>
            <a:ext cx="2818925" cy="1538638"/>
          </a:xfrm>
          <a:prstGeom prst="rect">
            <a:avLst/>
          </a:prstGeom>
        </p:spPr>
      </p:pic>
      <p:pic>
        <p:nvPicPr>
          <p:cNvPr id="10246" name="Рисунок 1" descr="http://greatlondon.ru/images/picture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74925" cy="182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Рисунок 2" descr="http://greatlondon.ru/images/picture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30475" cy="184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Рисунок 3" descr="http://greatlondon.ru/images/picture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0" y="0"/>
            <a:ext cx="2522538" cy="185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Рисунок 4" descr="http://greatlondon.ru/images/pictur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74925" cy="195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Рисунок 5" descr="http://greatlondon.ru/images/picture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92363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9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Big Ben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fsd.kopilkaurokov.ru/uploads/user_file_54cdf70f76b72/konspiekt-uroka-anghliiskogho-iazyka-po-tiemie-sights-of-london_2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418" y="1825624"/>
            <a:ext cx="7236832" cy="476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374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Tower Bridge</a:t>
            </a:r>
            <a:endParaRPr lang="ru-RU" b="1" dirty="0"/>
          </a:p>
        </p:txBody>
      </p:sp>
      <p:pic>
        <p:nvPicPr>
          <p:cNvPr id="1026" name="Picture 2" descr="https://www.saversplanet.com/wallpapers/london-evening-wallpapers_10727_1280x96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63" y="1690688"/>
            <a:ext cx="713971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972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London Eye</a:t>
            </a:r>
            <a:endParaRPr lang="ru-RU" b="1" dirty="0"/>
          </a:p>
        </p:txBody>
      </p:sp>
      <p:pic>
        <p:nvPicPr>
          <p:cNvPr id="3074" name="Picture 2" descr="https://fsd.kopilkaurokov.ru/uploads/user_file_54cdf70f76b72/konspiekt-uroka-anghliiskogho-iazyka-po-tiemie-sights-of-london_3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721590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237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Buckingham Palace</a:t>
            </a:r>
            <a:endParaRPr lang="ru-RU" b="1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2925" y="2146300"/>
            <a:ext cx="668962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344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Westminster Abbey</a:t>
            </a:r>
            <a:endParaRPr lang="ru-RU" b="1" dirty="0"/>
          </a:p>
        </p:txBody>
      </p:sp>
      <p:pic>
        <p:nvPicPr>
          <p:cNvPr id="1026" name="Picture 2" descr="https://aws-tiqets-cdn.imgix.net/images/content/f5c2abc310c14ae2931db2efc1487114.jpg?auto=format&amp;fit=crop&amp;ixlib=python-3.2.1&amp;q=70&amp;s=299453b28b7ec4cf015ce40d5be24ba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091" y="2133600"/>
            <a:ext cx="6779491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100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Tower of London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https://ktotak.ru/_bl/0/714876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590" y="2142837"/>
            <a:ext cx="7031482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78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Kensington Palace</a:t>
            </a:r>
            <a:endParaRPr lang="ru-RU" b="1" dirty="0"/>
          </a:p>
        </p:txBody>
      </p:sp>
      <p:pic>
        <p:nvPicPr>
          <p:cNvPr id="11266" name="Picture 2" descr="https://2.bp.blogspot.com/-V9UyqMrbv4g/WMAqbadpRCI/AAAAAAAAYaE/TpjY2ZEA9kUNvNsZvxbR5DWsakSLvInpACLcB/s1600/Kensington%2BPalace%2B-%2Bfront%2Bentrance%2Bwith%2Bstatu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741" y="2262909"/>
            <a:ext cx="5886270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00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Madame </a:t>
            </a:r>
            <a:r>
              <a:rPr lang="en-GB" b="1" dirty="0" err="1" smtClean="0"/>
              <a:t>Tussauds</a:t>
            </a:r>
            <a:endParaRPr lang="ru-RU" b="1" dirty="0"/>
          </a:p>
        </p:txBody>
      </p:sp>
      <p:pic>
        <p:nvPicPr>
          <p:cNvPr id="4098" name="Picture 2" descr="https://i.ytimg.com/vi/0g7eUAFg32g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014" y="2265219"/>
            <a:ext cx="6716888" cy="400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97249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</TotalTime>
  <Words>128</Words>
  <Application>Microsoft Office PowerPoint</Application>
  <PresentationFormat>Широкоэкранный</PresentationFormat>
  <Paragraphs>61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Times New Roman</vt:lpstr>
      <vt:lpstr>Wingdings 3</vt:lpstr>
      <vt:lpstr>Легкий дым</vt:lpstr>
      <vt:lpstr>Sights of London</vt:lpstr>
      <vt:lpstr>Big Ben </vt:lpstr>
      <vt:lpstr>Tower Bridge</vt:lpstr>
      <vt:lpstr>London Eye</vt:lpstr>
      <vt:lpstr>Buckingham Palace</vt:lpstr>
      <vt:lpstr>Westminster Abbey</vt:lpstr>
      <vt:lpstr>Tower of London</vt:lpstr>
      <vt:lpstr>Kensington Palace</vt:lpstr>
      <vt:lpstr>Madame Tussauds</vt:lpstr>
      <vt:lpstr>St Paul’s Cathedral </vt:lpstr>
      <vt:lpstr>London Bus</vt:lpstr>
      <vt:lpstr>Telephone</vt:lpstr>
      <vt:lpstr>Guess the sight!</vt:lpstr>
      <vt:lpstr>Guess the sight!</vt:lpstr>
      <vt:lpstr>Guess the sight!</vt:lpstr>
      <vt:lpstr>Guess the sight!</vt:lpstr>
      <vt:lpstr>Match the name of a London sight (Madam Tussauds London, St Paul’s Cathedral, London Tower, Westminster Abbey, Trafalgar Square, Buckingham Palace) with its picture. 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Sights of London</dc:title>
  <dc:creator>Учетная запись Майкрософт</dc:creator>
  <cp:lastModifiedBy>Учетная запись Майкрософт</cp:lastModifiedBy>
  <cp:revision>10</cp:revision>
  <dcterms:created xsi:type="dcterms:W3CDTF">2022-03-13T08:32:07Z</dcterms:created>
  <dcterms:modified xsi:type="dcterms:W3CDTF">2022-03-13T10:06:23Z</dcterms:modified>
</cp:coreProperties>
</file>