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59185-554C-4381-8760-9A3F4A4F59AA}" type="datetimeFigureOut">
              <a:rPr lang="ru-RU" smtClean="0"/>
              <a:t>04.12.2024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BE57F-2D5F-4A95-B6C5-3F8A34394979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1264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59185-554C-4381-8760-9A3F4A4F59AA}" type="datetimeFigureOut">
              <a:rPr lang="ru-RU" smtClean="0"/>
              <a:t>04.12.2024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BE57F-2D5F-4A95-B6C5-3F8A343949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6266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59185-554C-4381-8760-9A3F4A4F59AA}" type="datetimeFigureOut">
              <a:rPr lang="ru-RU" smtClean="0"/>
              <a:t>04.12.2024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BE57F-2D5F-4A95-B6C5-3F8A343949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80599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59185-554C-4381-8760-9A3F4A4F59AA}" type="datetimeFigureOut">
              <a:rPr lang="ru-RU" smtClean="0"/>
              <a:t>04.12.2024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BE57F-2D5F-4A95-B6C5-3F8A34394979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034852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59185-554C-4381-8760-9A3F4A4F59AA}" type="datetimeFigureOut">
              <a:rPr lang="ru-RU" smtClean="0"/>
              <a:t>04.12.2024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BE57F-2D5F-4A95-B6C5-3F8A343949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1229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59185-554C-4381-8760-9A3F4A4F59AA}" type="datetimeFigureOut">
              <a:rPr lang="ru-RU" smtClean="0"/>
              <a:t>04.12.2024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BE57F-2D5F-4A95-B6C5-3F8A3439497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184970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59185-554C-4381-8760-9A3F4A4F59AA}" type="datetimeFigureOut">
              <a:rPr lang="ru-RU" smtClean="0"/>
              <a:t>04.12.2024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BE57F-2D5F-4A95-B6C5-3F8A343949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87170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59185-554C-4381-8760-9A3F4A4F59AA}" type="datetimeFigureOut">
              <a:rPr lang="ru-RU" smtClean="0"/>
              <a:t>04.12.2024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BE57F-2D5F-4A95-B6C5-3F8A343949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79036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59185-554C-4381-8760-9A3F4A4F59AA}" type="datetimeFigureOut">
              <a:rPr lang="ru-RU" smtClean="0"/>
              <a:t>04.12.2024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BE57F-2D5F-4A95-B6C5-3F8A343949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5477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59185-554C-4381-8760-9A3F4A4F59AA}" type="datetimeFigureOut">
              <a:rPr lang="ru-RU" smtClean="0"/>
              <a:t>04.12.2024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BE57F-2D5F-4A95-B6C5-3F8A343949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0780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59185-554C-4381-8760-9A3F4A4F59AA}" type="datetimeFigureOut">
              <a:rPr lang="ru-RU" smtClean="0"/>
              <a:t>04.12.2024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BE57F-2D5F-4A95-B6C5-3F8A343949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5374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59185-554C-4381-8760-9A3F4A4F59AA}" type="datetimeFigureOut">
              <a:rPr lang="ru-RU" smtClean="0"/>
              <a:t>04.12.2024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BE57F-2D5F-4A95-B6C5-3F8A343949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748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59185-554C-4381-8760-9A3F4A4F59AA}" type="datetimeFigureOut">
              <a:rPr lang="ru-RU" smtClean="0"/>
              <a:t>04.12.2024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BE57F-2D5F-4A95-B6C5-3F8A343949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672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59185-554C-4381-8760-9A3F4A4F59AA}" type="datetimeFigureOut">
              <a:rPr lang="ru-RU" smtClean="0"/>
              <a:t>04.12.2024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BE57F-2D5F-4A95-B6C5-3F8A343949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3536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59185-554C-4381-8760-9A3F4A4F59AA}" type="datetimeFigureOut">
              <a:rPr lang="ru-RU" smtClean="0"/>
              <a:t>04.12.2024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BE57F-2D5F-4A95-B6C5-3F8A343949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1319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59185-554C-4381-8760-9A3F4A4F59AA}" type="datetimeFigureOut">
              <a:rPr lang="ru-RU" smtClean="0"/>
              <a:t>04.12.2024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BE57F-2D5F-4A95-B6C5-3F8A343949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9397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59185-554C-4381-8760-9A3F4A4F59AA}" type="datetimeFigureOut">
              <a:rPr lang="ru-RU" smtClean="0"/>
              <a:t>04.12.2024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BE57F-2D5F-4A95-B6C5-3F8A343949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612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0F59185-554C-4381-8760-9A3F4A4F59AA}" type="datetimeFigureOut">
              <a:rPr lang="ru-RU" smtClean="0"/>
              <a:t>04.12.2024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36BBE57F-2D5F-4A95-B6C5-3F8A343949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332701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8873" y="588817"/>
            <a:ext cx="7934036" cy="5680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066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6036" y="424874"/>
            <a:ext cx="7829356" cy="5872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080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8036" y="474758"/>
            <a:ext cx="7924801" cy="5943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751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1308" y="452582"/>
            <a:ext cx="7903247" cy="5927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41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5097" y="213830"/>
            <a:ext cx="8541776" cy="6406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614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45673" y="2512291"/>
            <a:ext cx="786938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89692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5818" y="369455"/>
            <a:ext cx="7970981" cy="6160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320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5932" y="341745"/>
            <a:ext cx="8043013" cy="6032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589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5818" y="505690"/>
            <a:ext cx="8081818" cy="6061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296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6436" y="405176"/>
            <a:ext cx="8257310" cy="5967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41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5055" y="353290"/>
            <a:ext cx="8192654" cy="6144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06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8872" y="318654"/>
            <a:ext cx="8423563" cy="6317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900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5126" y="443344"/>
            <a:ext cx="8044873" cy="6033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113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1163" y="297872"/>
            <a:ext cx="8358909" cy="6102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115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12</TotalTime>
  <Words>4</Words>
  <Application>Microsoft Office PowerPoint</Application>
  <PresentationFormat>Широкоэкранный</PresentationFormat>
  <Paragraphs>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Century Gothic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3</cp:revision>
  <dcterms:created xsi:type="dcterms:W3CDTF">2024-12-04T17:16:43Z</dcterms:created>
  <dcterms:modified xsi:type="dcterms:W3CDTF">2024-12-04T17:29:27Z</dcterms:modified>
</cp:coreProperties>
</file>