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9" r:id="rId4"/>
    <p:sldId id="260" r:id="rId5"/>
    <p:sldId id="261" r:id="rId6"/>
    <p:sldId id="262" r:id="rId7"/>
    <p:sldId id="268" r:id="rId8"/>
    <p:sldId id="263" r:id="rId9"/>
    <p:sldId id="265" r:id="rId10"/>
    <p:sldId id="27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25D1F-29B4-4908-BFF8-A08392FC152B}" type="datetimeFigureOut">
              <a:rPr lang="ru-RU" smtClean="0"/>
              <a:pPr/>
              <a:t>28.12.2023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215A1-6D31-49D6-A05E-AAA454DF09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25D1F-29B4-4908-BFF8-A08392FC152B}" type="datetimeFigureOut">
              <a:rPr lang="ru-RU" smtClean="0"/>
              <a:pPr/>
              <a:t>28.12.2023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215A1-6D31-49D6-A05E-AAA454DF09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25D1F-29B4-4908-BFF8-A08392FC152B}" type="datetimeFigureOut">
              <a:rPr lang="ru-RU" smtClean="0"/>
              <a:pPr/>
              <a:t>28.12.2023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215A1-6D31-49D6-A05E-AAA454DF09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25D1F-29B4-4908-BFF8-A08392FC152B}" type="datetimeFigureOut">
              <a:rPr lang="ru-RU" smtClean="0"/>
              <a:pPr/>
              <a:t>28.12.2023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215A1-6D31-49D6-A05E-AAA454DF09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25D1F-29B4-4908-BFF8-A08392FC152B}" type="datetimeFigureOut">
              <a:rPr lang="ru-RU" smtClean="0"/>
              <a:pPr/>
              <a:t>28.12.2023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215A1-6D31-49D6-A05E-AAA454DF09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25D1F-29B4-4908-BFF8-A08392FC152B}" type="datetimeFigureOut">
              <a:rPr lang="ru-RU" smtClean="0"/>
              <a:pPr/>
              <a:t>28.12.2023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215A1-6D31-49D6-A05E-AAA454DF09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25D1F-29B4-4908-BFF8-A08392FC152B}" type="datetimeFigureOut">
              <a:rPr lang="ru-RU" smtClean="0"/>
              <a:pPr/>
              <a:t>28.12.2023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215A1-6D31-49D6-A05E-AAA454DF09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25D1F-29B4-4908-BFF8-A08392FC152B}" type="datetimeFigureOut">
              <a:rPr lang="ru-RU" smtClean="0"/>
              <a:pPr/>
              <a:t>28.12.2023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215A1-6D31-49D6-A05E-AAA454DF09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25D1F-29B4-4908-BFF8-A08392FC152B}" type="datetimeFigureOut">
              <a:rPr lang="ru-RU" smtClean="0"/>
              <a:pPr/>
              <a:t>28.12.2023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215A1-6D31-49D6-A05E-AAA454DF09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25D1F-29B4-4908-BFF8-A08392FC152B}" type="datetimeFigureOut">
              <a:rPr lang="ru-RU" smtClean="0"/>
              <a:pPr/>
              <a:t>28.12.2023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215A1-6D31-49D6-A05E-AAA454DF09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25D1F-29B4-4908-BFF8-A08392FC152B}" type="datetimeFigureOut">
              <a:rPr lang="ru-RU" smtClean="0"/>
              <a:pPr/>
              <a:t>28.12.2023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215A1-6D31-49D6-A05E-AAA454DF09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F25D1F-29B4-4908-BFF8-A08392FC152B}" type="datetimeFigureOut">
              <a:rPr lang="ru-RU" smtClean="0"/>
              <a:pPr/>
              <a:t>28.12.2023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5215A1-6D31-49D6-A05E-AAA454DF09A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29" Type="http://schemas.microsoft.com/office/2007/relationships/hdphoto" Target="NUL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 чем говорят фотографии</a:t>
            </a:r>
            <a:endParaRPr lang="ru-RU" dirty="0"/>
          </a:p>
        </p:txBody>
      </p:sp>
      <p:pic>
        <p:nvPicPr>
          <p:cNvPr id="1026" name="Picture 2" descr="C:\Users\user\Desktop\1105353_1.jpe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628800"/>
            <a:ext cx="4038600" cy="4248472"/>
          </a:xfrm>
          <a:prstGeom prst="rect">
            <a:avLst/>
          </a:prstGeom>
          <a:noFill/>
        </p:spPr>
      </p:pic>
      <p:pic>
        <p:nvPicPr>
          <p:cNvPr id="3" name="Picture 2" descr="C:\Users\user\Desktop\IMG2021081108471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700808"/>
            <a:ext cx="4038600" cy="42484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dirty="0" smtClean="0"/>
              <a:t>О моем прадедушке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5112568"/>
          </a:xfrm>
        </p:spPr>
        <p:txBody>
          <a:bodyPr>
            <a:normAutofit fontScale="25000" lnSpcReduction="20000"/>
          </a:bodyPr>
          <a:lstStyle/>
          <a:p>
            <a:pPr algn="just"/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Мой прадедушка 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Авзариков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Михаил  (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Манджи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Норонович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родился в 1921 году, в 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п.Му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Занга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Малодербетовского района. Имел образование 4 класса 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Ханатинской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школы и уже с 16 лет работал учетчиком в совхозе. В 1941 году был призван 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Сарпинским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райвоенкоматом. Пройдя ускоренные курсы обучения молодого бойца, прадедушка получил звание сержанта и был назначен командиром отделения в 110 –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кавалерийской дивизии. Летом 1942 года шли ожесточенные бои на Дону. Враг стремился  захватить Кавказ. Бойцы 110 – 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дивизии отчаянно защищали свои рубежи,  переправу через Дон. Вражеские войска стали атаковать с воздуха. В результате бомбовых ударов дивизия понесла большие потери. Прадедушка получил сильное ранение позвоночника, суставов рук и ног, контузию. И был направлен в госпиталь. Тяжелые ранения не дали прадедушке  встать  вновь в строй 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солдатов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. Был награжден медалями «За отвагу», «За боевые заслуги», «За Победу над Германией в Великой Отечественной войне 1941 – 1945гг». В 1975 году , в связи с 30 – 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летием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Победы, получил поздравительную телеграмму, подписанную самим Маршалом Советского Союза Жуковым Г.К. Я очень горжусь своим прадедушкой.</a:t>
            </a:r>
          </a:p>
          <a:p>
            <a:endParaRPr lang="ru-RU" dirty="0"/>
          </a:p>
        </p:txBody>
      </p:sp>
      <p:pic>
        <p:nvPicPr>
          <p:cNvPr id="5" name="Содержимое 4" descr="C:\Users\user\Desktop\IMG-18f769a78244a05a1b4d51bdefe59776-V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412777"/>
            <a:ext cx="3024335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64705"/>
            <a:ext cx="7772400" cy="1512167"/>
          </a:xfrm>
        </p:spPr>
        <p:txBody>
          <a:bodyPr/>
          <a:lstStyle/>
          <a:p>
            <a:r>
              <a:rPr lang="ru-RU" dirty="0" smtClean="0"/>
              <a:t>Классный час, посвященный юбилею 110 – </a:t>
            </a:r>
            <a:r>
              <a:rPr lang="ru-RU" dirty="0" err="1" smtClean="0"/>
              <a:t>й</a:t>
            </a:r>
            <a:r>
              <a:rPr lang="ru-RU" dirty="0" smtClean="0"/>
              <a:t> ОККД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636912"/>
            <a:ext cx="7016824" cy="3528392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>
                <a:solidFill>
                  <a:schemeClr val="tx1"/>
                </a:solidFill>
              </a:rPr>
              <a:t>Выполнила: </a:t>
            </a:r>
            <a:r>
              <a:rPr lang="ru-RU" dirty="0" err="1" smtClean="0">
                <a:solidFill>
                  <a:schemeClr val="tx1"/>
                </a:solidFill>
              </a:rPr>
              <a:t>кл.рук</a:t>
            </a:r>
            <a:r>
              <a:rPr lang="ru-RU" dirty="0" smtClean="0">
                <a:solidFill>
                  <a:schemeClr val="tx1"/>
                </a:solidFill>
              </a:rPr>
              <a:t>. 7 класса</a:t>
            </a:r>
          </a:p>
          <a:p>
            <a:r>
              <a:rPr lang="ru-RU" dirty="0" err="1" smtClean="0">
                <a:solidFill>
                  <a:schemeClr val="tx1"/>
                </a:solidFill>
              </a:rPr>
              <a:t>Песчанова</a:t>
            </a:r>
            <a:r>
              <a:rPr lang="ru-RU" dirty="0" smtClean="0">
                <a:solidFill>
                  <a:schemeClr val="tx1"/>
                </a:solidFill>
              </a:rPr>
              <a:t> Т.Ц.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МКОУ «</a:t>
            </a:r>
            <a:r>
              <a:rPr lang="ru-RU" dirty="0" err="1" smtClean="0">
                <a:solidFill>
                  <a:schemeClr val="tx1"/>
                </a:solidFill>
              </a:rPr>
              <a:t>Малодербетовская</a:t>
            </a:r>
            <a:r>
              <a:rPr lang="ru-RU" dirty="0" smtClean="0">
                <a:solidFill>
                  <a:schemeClr val="tx1"/>
                </a:solidFill>
              </a:rPr>
              <a:t> гимназия </a:t>
            </a:r>
            <a:r>
              <a:rPr lang="ru-RU" dirty="0" err="1" smtClean="0">
                <a:solidFill>
                  <a:schemeClr val="tx1"/>
                </a:solidFill>
              </a:rPr>
              <a:t>им.Б.Б.Бадмаева</a:t>
            </a:r>
            <a:r>
              <a:rPr lang="ru-RU" dirty="0" smtClean="0">
                <a:solidFill>
                  <a:schemeClr val="tx1"/>
                </a:solidFill>
              </a:rPr>
              <a:t>»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Архивные документы</a:t>
            </a:r>
            <a:endParaRPr lang="ru-RU" dirty="0"/>
          </a:p>
        </p:txBody>
      </p:sp>
      <p:pic>
        <p:nvPicPr>
          <p:cNvPr id="3" name="Рисунок 2" descr="F:\документ Т.Ц. 001.jpg"/>
          <p:cNvPicPr/>
          <p:nvPr/>
        </p:nvPicPr>
        <p:blipFill>
          <a:blip r:embed="rId2" cstate="print">
            <a:extLst>
              <a:ext uri="{BEBA8EAE-BF5A-486C-A8C5-ECC9F3942E4B}">
                <a14:imgProps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>
                  <a14:imgLayer r:embed="rId29">
                    <a14:imgEffect>
                      <a14:colorTemperature colorTemp="72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712" y="908720"/>
            <a:ext cx="5256584" cy="59492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Полковник Панин В.П.командир</a:t>
            </a:r>
            <a:endParaRPr lang="ru-RU" b="1" dirty="0"/>
          </a:p>
        </p:txBody>
      </p:sp>
      <p:pic>
        <p:nvPicPr>
          <p:cNvPr id="3" name="Рисунок 2" descr="C:\Users\013.4.0074\Desktop\Новая папка (3)\IMG_6196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 t="6050" r="5410" b="8740"/>
          <a:stretch/>
        </p:blipFill>
        <p:spPr bwMode="auto">
          <a:xfrm>
            <a:off x="1761344" y="908721"/>
            <a:ext cx="5621311" cy="5949280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53640926-AAD7-44D8-BBD7-CCE9431645EC}">
              <a14:shadowObscured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/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68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Полковой комиссар </a:t>
            </a:r>
            <a:r>
              <a:rPr lang="ru-RU" dirty="0" err="1" smtClean="0"/>
              <a:t>Заярный</a:t>
            </a:r>
            <a:r>
              <a:rPr lang="ru-RU" dirty="0" smtClean="0"/>
              <a:t> С.Ф. </a:t>
            </a:r>
            <a:endParaRPr lang="ru-RU" dirty="0"/>
          </a:p>
        </p:txBody>
      </p:sp>
      <p:pic>
        <p:nvPicPr>
          <p:cNvPr id="3" name="Рисунок 2" descr="C:\Users\013.4.0074\Desktop\Новая папка (3)\IMG_6216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 l="7063" r="3139" b="18656"/>
          <a:stretch/>
        </p:blipFill>
        <p:spPr bwMode="auto">
          <a:xfrm>
            <a:off x="1903751" y="620688"/>
            <a:ext cx="5336498" cy="6237312"/>
          </a:xfrm>
          <a:prstGeom prst="rect">
            <a:avLst/>
          </a:prstGeom>
          <a:noFill/>
          <a:ln>
            <a:solidFill>
              <a:srgbClr val="00B0F0"/>
            </a:solidFill>
          </a:ln>
          <a:extLst>
            <a:ext uri="{53640926-AAD7-44D8-BBD7-CCE9431645EC}">
              <a14:shadowObscured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/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Хомутников В.А. командир 110й ККД</a:t>
            </a:r>
            <a:endParaRPr lang="ru-RU" dirty="0"/>
          </a:p>
        </p:txBody>
      </p:sp>
      <p:pic>
        <p:nvPicPr>
          <p:cNvPr id="1026" name="Picture 2" descr="C:\Users\user\Desktop\+фото\Хомутников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7" y="764704"/>
            <a:ext cx="5472607" cy="60932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733256"/>
            <a:ext cx="5486400" cy="72008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Улица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Деликова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user\Desktop\IMG20210811090353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332656"/>
            <a:ext cx="7344816" cy="5400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>
            <a:normAutofit/>
          </a:bodyPr>
          <a:lstStyle/>
          <a:p>
            <a:r>
              <a:rPr lang="ru-RU" dirty="0" err="1" smtClean="0"/>
              <a:t>Эрдни</a:t>
            </a:r>
            <a:r>
              <a:rPr lang="ru-RU" dirty="0" smtClean="0"/>
              <a:t> </a:t>
            </a:r>
            <a:r>
              <a:rPr lang="ru-RU" dirty="0" err="1" smtClean="0"/>
              <a:t>Деликов</a:t>
            </a:r>
            <a:endParaRPr lang="ru-RU" dirty="0"/>
          </a:p>
        </p:txBody>
      </p:sp>
      <p:pic>
        <p:nvPicPr>
          <p:cNvPr id="3" name="Рисунок 2" descr="C:\Users\013.4.0074\Desktop\Новая папка (3)\IMG_622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 l="5549" t="5042" r="9950" b="14118"/>
          <a:stretch/>
        </p:blipFill>
        <p:spPr bwMode="auto">
          <a:xfrm>
            <a:off x="2061147" y="764704"/>
            <a:ext cx="5021705" cy="6093297"/>
          </a:xfrm>
          <a:prstGeom prst="rect">
            <a:avLst/>
          </a:prstGeom>
          <a:noFill/>
          <a:ln>
            <a:solidFill>
              <a:srgbClr val="00B0F0"/>
            </a:solidFill>
          </a:ln>
          <a:extLst>
            <a:ext uri="{53640926-AAD7-44D8-BBD7-CCE9431645EC}">
              <a14:shadowObscured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/>
            </a:ext>
          </a:extLst>
        </p:spPr>
      </p:pic>
      <p:pic>
        <p:nvPicPr>
          <p:cNvPr id="4" name="Рисунок 3" descr="C:\Users\013.4.0074\Desktop\Новая папка (3)\IMG_622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 l="5549" t="5042" r="9950" b="14118"/>
          <a:stretch/>
        </p:blipFill>
        <p:spPr bwMode="auto">
          <a:xfrm>
            <a:off x="2123728" y="764703"/>
            <a:ext cx="5021705" cy="6093297"/>
          </a:xfrm>
          <a:prstGeom prst="rect">
            <a:avLst/>
          </a:prstGeom>
          <a:noFill/>
          <a:ln>
            <a:solidFill>
              <a:srgbClr val="00B0F0"/>
            </a:solidFill>
          </a:ln>
          <a:extLst>
            <a:ext uri="{53640926-AAD7-44D8-BBD7-CCE9431645EC}">
              <a14:shadowObscured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/>
            </a:ext>
          </a:extLst>
        </p:spPr>
      </p:pic>
      <p:pic>
        <p:nvPicPr>
          <p:cNvPr id="5" name="Рисунок 4" descr="C:\Users\013.4.0074\Desktop\Новая папка (3)\IMG_622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 l="5549" t="5042" r="9950" b="14118"/>
          <a:stretch/>
        </p:blipFill>
        <p:spPr bwMode="auto">
          <a:xfrm>
            <a:off x="2051720" y="764705"/>
            <a:ext cx="5246113" cy="6093296"/>
          </a:xfrm>
          <a:prstGeom prst="rect">
            <a:avLst/>
          </a:prstGeom>
          <a:noFill/>
          <a:ln>
            <a:solidFill>
              <a:srgbClr val="00B0F0"/>
            </a:solidFill>
          </a:ln>
          <a:extLst>
            <a:ext uri="{53640926-AAD7-44D8-BBD7-CCE9431645EC}">
              <a14:shadowObscured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/>
            </a:ext>
          </a:extLst>
        </p:spPr>
      </p:pic>
      <p:pic>
        <p:nvPicPr>
          <p:cNvPr id="6" name="Рисунок 5" descr="C:\Users\013.4.0074\Desktop\Новая папка (3)\IMG_622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 l="5549" t="5042" r="9950" b="14118"/>
          <a:stretch/>
        </p:blipFill>
        <p:spPr bwMode="auto">
          <a:xfrm>
            <a:off x="2051720" y="764704"/>
            <a:ext cx="5246113" cy="6093296"/>
          </a:xfrm>
          <a:prstGeom prst="rect">
            <a:avLst/>
          </a:prstGeom>
          <a:noFill/>
          <a:ln>
            <a:solidFill>
              <a:srgbClr val="00B0F0"/>
            </a:solidFill>
          </a:ln>
          <a:extLst>
            <a:ext uri="{53640926-AAD7-44D8-BBD7-CCE9431645EC}">
              <a14:shadowObscured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/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Б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0"/>
            <a:ext cx="6984776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246</Words>
  <Application>Microsoft Office PowerPoint</Application>
  <PresentationFormat>Экран (4:3)</PresentationFormat>
  <Paragraphs>14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О чем говорят фотографии</vt:lpstr>
      <vt:lpstr>Классный час, посвященный юбилею 110 – й ОККД</vt:lpstr>
      <vt:lpstr>Архивные документы</vt:lpstr>
      <vt:lpstr>Полковник Панин В.П.командир</vt:lpstr>
      <vt:lpstr>Полковой комиссар Заярный С.Ф. </vt:lpstr>
      <vt:lpstr>Хомутников В.А. командир 110й ККД</vt:lpstr>
      <vt:lpstr>Слайд 7</vt:lpstr>
      <vt:lpstr>Эрдни Деликов</vt:lpstr>
      <vt:lpstr>Слайд 9</vt:lpstr>
      <vt:lpstr>О моем прадедушке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HP</dc:creator>
  <cp:lastModifiedBy>HP</cp:lastModifiedBy>
  <cp:revision>19</cp:revision>
  <dcterms:created xsi:type="dcterms:W3CDTF">2021-08-09T12:18:26Z</dcterms:created>
  <dcterms:modified xsi:type="dcterms:W3CDTF">2023-12-28T19:32:41Z</dcterms:modified>
</cp:coreProperties>
</file>