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84" r:id="rId4"/>
    <p:sldId id="286" r:id="rId5"/>
    <p:sldId id="258" r:id="rId6"/>
    <p:sldId id="277" r:id="rId7"/>
    <p:sldId id="278" r:id="rId8"/>
    <p:sldId id="279" r:id="rId9"/>
    <p:sldId id="280" r:id="rId10"/>
    <p:sldId id="281" r:id="rId11"/>
    <p:sldId id="282" r:id="rId12"/>
    <p:sldId id="259" r:id="rId13"/>
    <p:sldId id="261" r:id="rId14"/>
    <p:sldId id="262" r:id="rId15"/>
    <p:sldId id="266" r:id="rId16"/>
    <p:sldId id="260" r:id="rId17"/>
    <p:sldId id="283" r:id="rId18"/>
    <p:sldId id="264" r:id="rId19"/>
    <p:sldId id="265" r:id="rId20"/>
    <p:sldId id="267" r:id="rId21"/>
    <p:sldId id="268" r:id="rId22"/>
    <p:sldId id="270" r:id="rId23"/>
    <p:sldId id="269" r:id="rId24"/>
    <p:sldId id="271" r:id="rId25"/>
    <p:sldId id="272" r:id="rId26"/>
    <p:sldId id="273" r:id="rId27"/>
    <p:sldId id="274" r:id="rId28"/>
    <p:sldId id="275" r:id="rId29"/>
    <p:sldId id="287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908720"/>
            <a:ext cx="8784976" cy="2880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– </a:t>
            </a:r>
            <a:br>
              <a:rPr lang="ru-RU" sz="6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слова «память»</a:t>
            </a:r>
            <a:r>
              <a:rPr lang="ru-RU" sz="66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6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365104"/>
            <a:ext cx="3456384" cy="1584176"/>
          </a:xfrm>
        </p:spPr>
        <p:txBody>
          <a:bodyPr>
            <a:normAutofit fontScale="85000" lnSpcReduction="10000"/>
          </a:bodyPr>
          <a:lstStyle/>
          <a:p>
            <a:r>
              <a:rPr lang="ru-RU" sz="1800" dirty="0"/>
              <a:t>Разработан </a:t>
            </a:r>
          </a:p>
          <a:p>
            <a:r>
              <a:rPr lang="ru-RU" sz="1800" dirty="0"/>
              <a:t>педагогом-библиотекарем высшей квалификационной категории </a:t>
            </a:r>
          </a:p>
          <a:p>
            <a:r>
              <a:rPr lang="ru-RU" sz="1800" dirty="0"/>
              <a:t>МБОУ «Ново-Ямская СОШ» Старицкого района Тверской области Воробьевой Л.В.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3084513"/>
            <a:ext cx="3419475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7257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4379" y="332656"/>
            <a:ext cx="8147248" cy="584792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tx2"/>
                </a:solidFill>
              </a:rPr>
              <a:t>                  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sz="2800" dirty="0"/>
              <a:t>Необычные объекты</a:t>
            </a:r>
          </a:p>
          <a:p>
            <a:endParaRPr lang="ru-RU" dirty="0"/>
          </a:p>
        </p:txBody>
      </p:sp>
      <p:pic>
        <p:nvPicPr>
          <p:cNvPr id="7170" name="Picture 2" descr="C:\Users\Любовь\Desktop\Конкурс\caption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239" y="1607201"/>
            <a:ext cx="4797529" cy="383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5" y="5768389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Памятник лабораторной мыши в Новосибирске</a:t>
            </a:r>
          </a:p>
          <a:p>
            <a:pPr algn="ctr"/>
            <a:r>
              <a:rPr lang="ru-RU" dirty="0"/>
              <a:t> (Скульптор: Алексей Агриколянский)</a:t>
            </a:r>
          </a:p>
        </p:txBody>
      </p:sp>
    </p:spTree>
    <p:extLst>
      <p:ext uri="{BB962C8B-B14F-4D97-AF65-F5344CB8AC3E}">
        <p14:creationId xmlns:p14="http://schemas.microsoft.com/office/powerpoint/2010/main" val="86405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Схема представления информации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Название</a:t>
            </a:r>
          </a:p>
          <a:p>
            <a:r>
              <a:rPr lang="ru-RU" sz="4000" dirty="0"/>
              <a:t>Где расположен</a:t>
            </a:r>
          </a:p>
          <a:p>
            <a:r>
              <a:rPr lang="ru-RU" sz="4000" dirty="0"/>
              <a:t>Чему посвящен</a:t>
            </a:r>
          </a:p>
          <a:p>
            <a:r>
              <a:rPr lang="ru-RU" sz="4000" dirty="0"/>
              <a:t>Архитектурные особенности (высота, детали)</a:t>
            </a:r>
          </a:p>
        </p:txBody>
      </p:sp>
    </p:spTree>
    <p:extLst>
      <p:ext uri="{BB962C8B-B14F-4D97-AF65-F5344CB8AC3E}">
        <p14:creationId xmlns:p14="http://schemas.microsoft.com/office/powerpoint/2010/main" val="1598711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04088"/>
            <a:ext cx="8784976" cy="564672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    </a:t>
            </a:r>
            <a:r>
              <a:rPr lang="ru-RU" sz="2800" dirty="0">
                <a:solidFill>
                  <a:schemeClr val="tx1"/>
                </a:solidFill>
                <a:latin typeface="+mn-lt"/>
              </a:rPr>
              <a:t>Скульптура «Родина-мать зовёт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»</a:t>
            </a:r>
            <a:endParaRPr lang="ru-RU" sz="3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2"/>
            <a:ext cx="7128792" cy="4973576"/>
          </a:xfrm>
        </p:spPr>
      </p:pic>
    </p:spTree>
    <p:extLst>
      <p:ext uri="{BB962C8B-B14F-4D97-AF65-F5344CB8AC3E}">
        <p14:creationId xmlns:p14="http://schemas.microsoft.com/office/powerpoint/2010/main" val="115196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04088"/>
            <a:ext cx="8640960" cy="564672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</a:rPr>
              <a:t>Памятник «Тысячелетие России»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7704855" cy="5138966"/>
          </a:xfrm>
        </p:spPr>
      </p:pic>
    </p:spTree>
    <p:extLst>
      <p:ext uri="{BB962C8B-B14F-4D97-AF65-F5344CB8AC3E}">
        <p14:creationId xmlns:p14="http://schemas.microsoft.com/office/powerpoint/2010/main" val="4020012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</a:rPr>
              <a:t>Памятник затопленным 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кораблям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7453490" cy="4884487"/>
          </a:xfrm>
        </p:spPr>
      </p:pic>
    </p:spTree>
    <p:extLst>
      <p:ext uri="{BB962C8B-B14F-4D97-AF65-F5344CB8AC3E}">
        <p14:creationId xmlns:p14="http://schemas.microsoft.com/office/powerpoint/2010/main" val="3570932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</a:rPr>
              <a:t>Мемориал советскому 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солдату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00808"/>
            <a:ext cx="7200800" cy="4800534"/>
          </a:xfrm>
        </p:spPr>
      </p:pic>
    </p:spTree>
    <p:extLst>
      <p:ext uri="{BB962C8B-B14F-4D97-AF65-F5344CB8AC3E}">
        <p14:creationId xmlns:p14="http://schemas.microsoft.com/office/powerpoint/2010/main" val="15555025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</a:rPr>
              <a:t>Монумент «Покорителям космоса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»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2"/>
            <a:ext cx="7341391" cy="4896544"/>
          </a:xfrm>
        </p:spPr>
      </p:pic>
    </p:spTree>
    <p:extLst>
      <p:ext uri="{BB962C8B-B14F-4D97-AF65-F5344CB8AC3E}">
        <p14:creationId xmlns:p14="http://schemas.microsoft.com/office/powerpoint/2010/main" val="41950719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795973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358018"/>
              </p:ext>
            </p:extLst>
          </p:nvPr>
        </p:nvGraphicFramePr>
        <p:xfrm>
          <a:off x="683568" y="3573016"/>
          <a:ext cx="7560840" cy="123493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308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813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994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873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8417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234936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85-87 метров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15 метров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16,7 метров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25 метров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107 метров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659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</a:rPr>
              <a:t>Что объединяет три скульптуры?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2816"/>
            <a:ext cx="7790776" cy="4389437"/>
          </a:xfrm>
        </p:spPr>
      </p:pic>
    </p:spTree>
    <p:extLst>
      <p:ext uri="{BB962C8B-B14F-4D97-AF65-F5344CB8AC3E}">
        <p14:creationId xmlns:p14="http://schemas.microsoft.com/office/powerpoint/2010/main" val="12382108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97152"/>
            <a:ext cx="8640960" cy="1740899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Триптих: «Тыл-фронту»(Магнитогорск), «Родина-мать» (Волгоград) и «Воин-освободитель» (Берлин)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Меч Победы выкован на Урале, поднят в Сталинграде и опущен в Берлине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3E4B67FD-E539-41B7-9F03-AFD1A74E87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425" y="188640"/>
            <a:ext cx="7712049" cy="434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864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юбовь\Desktop\Конкурс\Памятник от слова память\cIV1Xk4WoPiJEwM7t81QMYq7pXqbkIK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46038"/>
            <a:ext cx="439522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4820073" cy="3213382"/>
          </a:xfrm>
        </p:spPr>
      </p:pic>
      <p:pic>
        <p:nvPicPr>
          <p:cNvPr id="1028" name="Picture 4" descr="C:\Users\Любовь\Desktop\Конкурс\19f4da02425b48a199d62382db7d50b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362" y="332656"/>
            <a:ext cx="4288321" cy="321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юбовь\Desktop\Конкурс\Памятник от слова память\2iiUa6rQvtG1Pq6gRedIVrYRJjuPTwE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028" y="3542590"/>
            <a:ext cx="4280015" cy="285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1744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7278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+mn-lt"/>
              </a:rPr>
              <a:t>Памятник вице-адмиралу Русского флота, герою Крымской войны 1854 года, уроженцу Старицкой земли, Корнилову Владимиру Алексеевичу, был открыт 23 декабря  2023 года.</a:t>
            </a:r>
          </a:p>
        </p:txBody>
      </p:sp>
      <p:pic>
        <p:nvPicPr>
          <p:cNvPr id="2050" name="Picture 2" descr="C:\Users\Любовь\Desktop\198ea16759705da7dcb3a91da42fe00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32856"/>
            <a:ext cx="3248183" cy="438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E44C8B4-3301-462D-8226-049A3AD9C182}"/>
              </a:ext>
            </a:extLst>
          </p:cNvPr>
          <p:cNvSpPr/>
          <p:nvPr/>
        </p:nvSpPr>
        <p:spPr>
          <a:xfrm>
            <a:off x="4788024" y="5301208"/>
            <a:ext cx="720080" cy="36004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77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704088"/>
            <a:ext cx="2962672" cy="409306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+mn-lt"/>
              </a:rPr>
              <a:t>Памятник дважды Герою Советского Союза, маршалу Матвею Васильевичу Захарову, уроженцу Старицкой земли был открыт в 1981 году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21197"/>
            <a:ext cx="4392488" cy="5882797"/>
          </a:xfrm>
        </p:spPr>
      </p:pic>
    </p:spTree>
    <p:extLst>
      <p:ext uri="{BB962C8B-B14F-4D97-AF65-F5344CB8AC3E}">
        <p14:creationId xmlns:p14="http://schemas.microsoft.com/office/powerpoint/2010/main" val="290253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+mn-lt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+mn-lt"/>
              </a:rPr>
              <a:t>21 апреля 2022 года был открыт памятник Герою Советского Союза, командующему Черноморским флотом в годы Великой Отечественной войны Филиппу Сергеевичу Октябрьскому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348880"/>
            <a:ext cx="5976664" cy="4333082"/>
          </a:xfrm>
        </p:spPr>
      </p:pic>
    </p:spTree>
    <p:extLst>
      <p:ext uri="{BB962C8B-B14F-4D97-AF65-F5344CB8AC3E}">
        <p14:creationId xmlns:p14="http://schemas.microsoft.com/office/powerpoint/2010/main" val="425978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1988840"/>
            <a:ext cx="3394720" cy="144016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+mn-lt"/>
              </a:rPr>
              <a:t>Памятник, посвященный </a:t>
            </a:r>
            <a:br>
              <a:rPr lang="ru-RU" sz="2400" dirty="0">
                <a:solidFill>
                  <a:schemeClr val="tx1"/>
                </a:solidFill>
                <a:latin typeface="+mn-lt"/>
              </a:rPr>
            </a:br>
            <a:r>
              <a:rPr lang="ru-RU" sz="2400" dirty="0">
                <a:solidFill>
                  <a:schemeClr val="tx1"/>
                </a:solidFill>
                <a:latin typeface="+mn-lt"/>
              </a:rPr>
              <a:t>700-летию Старицы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92696"/>
            <a:ext cx="3999791" cy="5630475"/>
          </a:xfrm>
        </p:spPr>
      </p:pic>
    </p:spTree>
    <p:extLst>
      <p:ext uri="{BB962C8B-B14F-4D97-AF65-F5344CB8AC3E}">
        <p14:creationId xmlns:p14="http://schemas.microsoft.com/office/powerpoint/2010/main" val="233169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+mn-lt"/>
              </a:rPr>
              <a:t>Ребус 1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7142422" cy="2919465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835696" y="5589240"/>
            <a:ext cx="5904656" cy="7656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/>
              <a:t>Севастополь</a:t>
            </a:r>
          </a:p>
        </p:txBody>
      </p:sp>
    </p:spTree>
    <p:extLst>
      <p:ext uri="{BB962C8B-B14F-4D97-AF65-F5344CB8AC3E}">
        <p14:creationId xmlns:p14="http://schemas.microsoft.com/office/powerpoint/2010/main" val="311342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+mn-lt"/>
              </a:rPr>
              <a:t>Ребус 2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07" y="1949036"/>
            <a:ext cx="6580905" cy="3221138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2483768" y="5445223"/>
            <a:ext cx="5112568" cy="9097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/>
              <a:t>Сталинград</a:t>
            </a:r>
          </a:p>
        </p:txBody>
      </p:sp>
    </p:spTree>
    <p:extLst>
      <p:ext uri="{BB962C8B-B14F-4D97-AF65-F5344CB8AC3E}">
        <p14:creationId xmlns:p14="http://schemas.microsoft.com/office/powerpoint/2010/main" val="30903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0" y="4005064"/>
            <a:ext cx="2818656" cy="108012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tx1"/>
                </a:solidFill>
                <a:latin typeface="+mn-lt"/>
              </a:rPr>
              <a:t>18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92696"/>
            <a:ext cx="4555956" cy="5322082"/>
          </a:xfrm>
        </p:spPr>
      </p:pic>
    </p:spTree>
    <p:extLst>
      <p:ext uri="{BB962C8B-B14F-4D97-AF65-F5344CB8AC3E}">
        <p14:creationId xmlns:p14="http://schemas.microsoft.com/office/powerpoint/2010/main" val="198717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юбовь\Desktop\Памятник от слова память\Задания\Недостающий фрагмент —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53714"/>
            <a:ext cx="1424483" cy="196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юбовь\Desktop\откр урок\Задания\Приложение 5 —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127" y="836712"/>
            <a:ext cx="4513257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04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7200" dirty="0"/>
              <a:t>Составьте слова из букв слова </a:t>
            </a:r>
            <a:r>
              <a:rPr lang="ru-RU" sz="7200" b="1" dirty="0"/>
              <a:t>«ПАМЯТНИК»</a:t>
            </a:r>
          </a:p>
        </p:txBody>
      </p:sp>
    </p:spTree>
    <p:extLst>
      <p:ext uri="{BB962C8B-B14F-4D97-AF65-F5344CB8AC3E}">
        <p14:creationId xmlns:p14="http://schemas.microsoft.com/office/powerpoint/2010/main" val="12174590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 lnSpcReduction="10000"/>
          </a:bodyPr>
          <a:lstStyle/>
          <a:p>
            <a:r>
              <a:rPr lang="ru-RU" sz="4400" dirty="0"/>
              <a:t>Своей работой я доволен/не доволен потому что…</a:t>
            </a:r>
          </a:p>
          <a:p>
            <a:pPr marL="0" indent="0">
              <a:buNone/>
            </a:pPr>
            <a:endParaRPr lang="ru-RU" sz="4400" dirty="0"/>
          </a:p>
          <a:p>
            <a:r>
              <a:rPr lang="ru-RU" sz="4400" dirty="0"/>
              <a:t>Этот урок показался мне…</a:t>
            </a:r>
          </a:p>
          <a:p>
            <a:pPr marL="0" indent="0">
              <a:buNone/>
            </a:pPr>
            <a:endParaRPr lang="ru-RU" sz="4400" dirty="0"/>
          </a:p>
          <a:p>
            <a:r>
              <a:rPr lang="ru-RU" sz="4400" dirty="0"/>
              <a:t>Мое настроение после занятия…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728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908720"/>
            <a:ext cx="8784976" cy="2880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– </a:t>
            </a:r>
            <a:br>
              <a:rPr lang="ru-RU" sz="6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слова «память»</a:t>
            </a:r>
            <a:r>
              <a:rPr lang="ru-RU" sz="66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6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03883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dirty="0"/>
              <a:t>    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340299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488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18 апреля –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Международный день памятников и исторических мест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56992"/>
            <a:ext cx="8229600" cy="2967608"/>
          </a:xfrm>
        </p:spPr>
        <p:txBody>
          <a:bodyPr/>
          <a:lstStyle/>
          <a:p>
            <a:r>
              <a:rPr lang="ru-RU" dirty="0"/>
              <a:t>Девизом Международного дня памятников и исторических мест, который отмечается в мире ежегодно 18 апреля, стали слова: «Сохраним нашу историческую родину».</a:t>
            </a:r>
          </a:p>
        </p:txBody>
      </p:sp>
    </p:spTree>
    <p:extLst>
      <p:ext uri="{BB962C8B-B14F-4D97-AF65-F5344CB8AC3E}">
        <p14:creationId xmlns:p14="http://schemas.microsoft.com/office/powerpoint/2010/main" val="2023736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919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/>
              <a:t>Памятники выдающимся личностям (правителям, поэтам, писателям, музыкантам, художникам, ученым, военным)</a:t>
            </a:r>
          </a:p>
        </p:txBody>
      </p:sp>
      <p:pic>
        <p:nvPicPr>
          <p:cNvPr id="2050" name="Picture 2" descr="C:\Users\Любовь\Desktop\Конкурс\Памятник от слова память\bQF1yEeYv0WkMe4PTJ8oAm3hDgBWG4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4824"/>
            <a:ext cx="4968552" cy="372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5850909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«Медный всадник» памятник Петру I в Санкт-Петербурге </a:t>
            </a:r>
          </a:p>
          <a:p>
            <a:pPr algn="ctr"/>
            <a:r>
              <a:rPr lang="ru-RU" dirty="0"/>
              <a:t> (скульптор </a:t>
            </a:r>
            <a:r>
              <a:rPr lang="ru-RU" dirty="0" err="1"/>
              <a:t>Этьен</a:t>
            </a:r>
            <a:r>
              <a:rPr lang="ru-RU" dirty="0"/>
              <a:t> Морис Фалькон</a:t>
            </a:r>
            <a:r>
              <a:rPr lang="ru-RU" dirty="0">
                <a:latin typeface="Times New Roman"/>
                <a:cs typeface="Times New Roman"/>
              </a:rPr>
              <a:t>е</a:t>
            </a:r>
            <a:r>
              <a:rPr lang="el-GR" dirty="0">
                <a:latin typeface="Times New Roman"/>
                <a:cs typeface="Times New Roman"/>
              </a:rPr>
              <a:t>´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7572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5641"/>
            <a:ext cx="8229600" cy="570391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                  Мемориалы воинской славы</a:t>
            </a:r>
          </a:p>
          <a:p>
            <a:endParaRPr lang="ru-RU" dirty="0"/>
          </a:p>
        </p:txBody>
      </p:sp>
      <p:pic>
        <p:nvPicPr>
          <p:cNvPr id="3074" name="Picture 2" descr="C:\Users\Любовь\Desktop\Конкурс\inline_1588850042393290719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6391275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4829" y="5766579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Мемориал «Героям-панфиловцам» в Волоколамском районе Московской области (Скульпторы Н. С. Любимов, А. Г. Постол, В. А. Фёдоров)</a:t>
            </a:r>
          </a:p>
        </p:txBody>
      </p:sp>
    </p:spTree>
    <p:extLst>
      <p:ext uri="{BB962C8B-B14F-4D97-AF65-F5344CB8AC3E}">
        <p14:creationId xmlns:p14="http://schemas.microsoft.com/office/powerpoint/2010/main" val="17181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70391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          Значимые исторические события и их гер</a:t>
            </a:r>
            <a:r>
              <a:rPr lang="ru-RU" dirty="0"/>
              <a:t>ои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9" name="Picture 3" descr="C:\Users\Любовь\Desktop\Конкурс\a10120b5817f14c9626a62e19c9444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270" y="1263757"/>
            <a:ext cx="3082094" cy="410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57332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Памятник первому светофору в Новосибирске </a:t>
            </a:r>
          </a:p>
          <a:p>
            <a:pPr algn="ctr"/>
            <a:r>
              <a:rPr lang="ru-RU" dirty="0"/>
              <a:t>(Авторы идеи Сергей </a:t>
            </a:r>
            <a:r>
              <a:rPr lang="ru-RU" dirty="0" err="1"/>
              <a:t>Штельмах</a:t>
            </a:r>
            <a:r>
              <a:rPr lang="ru-RU" dirty="0"/>
              <a:t> и Виктор </a:t>
            </a:r>
            <a:r>
              <a:rPr lang="ru-RU" dirty="0" err="1"/>
              <a:t>Буланкин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1157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122" y="836712"/>
            <a:ext cx="8229600" cy="54878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/>
              <a:t>Известные литературные и городские персонажи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C:\Users\Любовь\Desktop\Конкурс\hello_html_4f67e179-785x4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27260"/>
            <a:ext cx="6912768" cy="389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5877272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Памятник героям сказки </a:t>
            </a:r>
            <a:r>
              <a:rPr lang="ru-RU" dirty="0" err="1"/>
              <a:t>А.С.Пушкина</a:t>
            </a:r>
            <a:r>
              <a:rPr lang="ru-RU" dirty="0"/>
              <a:t> «Сказка о рыбаке и рыбке» (Скульптор Зураб Церетели)</a:t>
            </a:r>
          </a:p>
        </p:txBody>
      </p:sp>
    </p:spTree>
    <p:extLst>
      <p:ext uri="{BB962C8B-B14F-4D97-AF65-F5344CB8AC3E}">
        <p14:creationId xmlns:p14="http://schemas.microsoft.com/office/powerpoint/2010/main" val="345873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003232" cy="4464496"/>
          </a:xfrm>
        </p:spPr>
        <p:txBody>
          <a:bodyPr/>
          <a:lstStyle/>
          <a:p>
            <a:pPr marL="0" lvl="0" indent="0" algn="ctr">
              <a:buClr>
                <a:srgbClr val="0BD0D9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       </a:t>
            </a:r>
            <a:r>
              <a:rPr lang="ru-RU" sz="2800" dirty="0"/>
              <a:t>Чувства, вечные ценности</a:t>
            </a:r>
          </a:p>
          <a:p>
            <a:pPr algn="ctr"/>
            <a:endParaRPr lang="ru-RU" dirty="0"/>
          </a:p>
        </p:txBody>
      </p:sp>
      <p:pic>
        <p:nvPicPr>
          <p:cNvPr id="6146" name="Picture 2" descr="C:\Users\Любовь\Desktop\Конкурс\litart_246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58056"/>
            <a:ext cx="6601196" cy="382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5661248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Памятник семье в Стерлитамаке </a:t>
            </a:r>
          </a:p>
          <a:p>
            <a:pPr algn="ctr"/>
            <a:r>
              <a:rPr lang="ru-RU" dirty="0"/>
              <a:t>(Скульптуры Н. А. Мазаев и А. С. Пименов)</a:t>
            </a:r>
          </a:p>
        </p:txBody>
      </p:sp>
    </p:spTree>
    <p:extLst>
      <p:ext uri="{BB962C8B-B14F-4D97-AF65-F5344CB8AC3E}">
        <p14:creationId xmlns:p14="http://schemas.microsoft.com/office/powerpoint/2010/main" val="335787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455</TotalTime>
  <Words>382</Words>
  <Application>Microsoft Office PowerPoint</Application>
  <PresentationFormat>Экран (4:3)</PresentationFormat>
  <Paragraphs>68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Памятник –  от слова «память» </vt:lpstr>
      <vt:lpstr>Презентация PowerPoint</vt:lpstr>
      <vt:lpstr>Памятник –  от слова «память» </vt:lpstr>
      <vt:lpstr>18 апреля –  Международный день памятников и исторических мест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Схема представления информации</vt:lpstr>
      <vt:lpstr>    Скульптура «Родина-мать зовёт»</vt:lpstr>
      <vt:lpstr>Памятник «Тысячелетие России» </vt:lpstr>
      <vt:lpstr>Памятник затопленным кораблям</vt:lpstr>
      <vt:lpstr>Мемориал советскому солдату</vt:lpstr>
      <vt:lpstr>Монумент «Покорителям космоса»</vt:lpstr>
      <vt:lpstr>Презентация PowerPoint</vt:lpstr>
      <vt:lpstr>Что объединяет три скульптуры?</vt:lpstr>
      <vt:lpstr>Триптих: «Тыл-фронту»(Магнитогорск), «Родина-мать» (Волгоград) и «Воин-освободитель» (Берлин) Меч Победы выкован на Урале, поднят в Сталинграде и опущен в Берлине </vt:lpstr>
      <vt:lpstr>Памятник вице-адмиралу Русского флота, герою Крымской войны 1854 года, уроженцу Старицкой земли, Корнилову Владимиру Алексеевичу, был открыт 23 декабря  2023 года.</vt:lpstr>
      <vt:lpstr>Памятник дважды Герою Советского Союза, маршалу Матвею Васильевичу Захарову, уроженцу Старицкой земли был открыт в 1981 году </vt:lpstr>
      <vt:lpstr> 21 апреля 2022 года был открыт памятник Герою Советского Союза, командующему Черноморским флотом в годы Великой Отечественной войны Филиппу Сергеевичу Октябрьскому</vt:lpstr>
      <vt:lpstr>Памятник, посвященный  700-летию Старицы</vt:lpstr>
      <vt:lpstr>Ребус 1</vt:lpstr>
      <vt:lpstr>Ребус 2</vt:lpstr>
      <vt:lpstr>18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Памятник –  от слова «память»</dc:title>
  <dc:creator>Любовь</dc:creator>
  <cp:lastModifiedBy>Пользователь Windows</cp:lastModifiedBy>
  <cp:revision>35</cp:revision>
  <dcterms:created xsi:type="dcterms:W3CDTF">2023-03-31T09:04:16Z</dcterms:created>
  <dcterms:modified xsi:type="dcterms:W3CDTF">2024-04-16T10:41:00Z</dcterms:modified>
</cp:coreProperties>
</file>