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443727-A7DF-8471-CCCC-1D431AC64E5B}" v="426" dt="2025-02-10T17:28:59.7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52" d="100"/>
          <a:sy n="52" d="100"/>
        </p:scale>
        <p:origin x="77" y="7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49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39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9806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802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9464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660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66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16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10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65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14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1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88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329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579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36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77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Мультфильм своими руками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Выполнила: Акулова Вера</a:t>
            </a:r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A052A8-9A5E-4A4B-86D8-A9F6C2C91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Как создается мультфильм?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A57C2B-EEC5-0F2B-7C10-B52E7B668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ru-RU" dirty="0"/>
          </a:p>
          <a:p>
            <a:pPr marL="0" indent="0">
              <a:buClr>
                <a:srgbClr val="EB3D9F"/>
              </a:buClr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391AE2-9064-17F2-979E-C2E5566865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Создание мультфильма можно разделить на несколько основных этапов.</a:t>
            </a:r>
          </a:p>
        </p:txBody>
      </p:sp>
      <p:pic>
        <p:nvPicPr>
          <p:cNvPr id="5" name="Рисунок 4" descr="Изображение выглядит как текст, снимок экрана, мультфильм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9C8CBD67-1C39-116E-855E-D69E45888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195" y="820153"/>
            <a:ext cx="5486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24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v_0_20250130215719">
            <a:hlinkClick r:id="" action="ppaction://media"/>
            <a:extLst>
              <a:ext uri="{FF2B5EF4-FFF2-40B4-BE49-F238E27FC236}">
                <a16:creationId xmlns:a16="http://schemas.microsoft.com/office/drawing/2014/main" id="{25F27B34-F37B-B1A0-4E14-3B1F3B00314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966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7474" y="545432"/>
            <a:ext cx="923089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графическая вставка, мультфильм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69E0D548-EDCA-EF80-1A2D-B5ACC6310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26" y="1265323"/>
            <a:ext cx="8141554" cy="458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21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EFBC0-10AF-891C-24FD-81AC9F64D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мультфильм?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BDE048-9D67-DCF4-3589-F53AB776D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b="1" dirty="0"/>
              <a:t>Мультфильм (анимационный фильм) </a:t>
            </a:r>
            <a:r>
              <a:rPr lang="ru-RU" dirty="0"/>
              <a:t>– это фильм, который создается мультипликаторами, использующими для создания персонажей различные техники и материалы, а «оживление» происходит путем быстрой смены кадров.</a:t>
            </a:r>
          </a:p>
          <a:p>
            <a:pPr>
              <a:buClr>
                <a:srgbClr val="EB3D9F"/>
              </a:buClr>
            </a:pPr>
            <a:endParaRPr lang="ru-RU" dirty="0"/>
          </a:p>
        </p:txBody>
      </p:sp>
      <p:pic>
        <p:nvPicPr>
          <p:cNvPr id="4" name="Рисунок 3" descr="Изображение выглядит как аниме, иллюстрация, Мультфильм, Анимация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833ED02B-ED19-25D6-891F-FDF83625F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417" y="3181830"/>
            <a:ext cx="5024783" cy="334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71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7882D-539C-46FA-758F-574AA73F3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Цель </a:t>
            </a:r>
            <a:r>
              <a:rPr lang="ru-RU" sz="3600" dirty="0"/>
              <a:t>создания мультфильмов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FC0D05-4FBC-8D4A-2325-11E120409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Развивающие</a:t>
            </a:r>
          </a:p>
          <a:p>
            <a:pPr>
              <a:buClr>
                <a:srgbClr val="EB3D9F"/>
              </a:buClr>
            </a:pPr>
            <a:r>
              <a:rPr lang="ru-RU"/>
              <a:t>Обучающие</a:t>
            </a:r>
          </a:p>
          <a:p>
            <a:pPr>
              <a:buClr>
                <a:srgbClr val="EB3D9F"/>
              </a:buClr>
            </a:pPr>
            <a:r>
              <a:rPr lang="ru-RU"/>
              <a:t>Воспитательные</a:t>
            </a:r>
          </a:p>
          <a:p>
            <a:pPr>
              <a:buClr>
                <a:srgbClr val="EB3D9F"/>
              </a:buClr>
            </a:pPr>
            <a:r>
              <a:rPr lang="ru-RU" dirty="0"/>
              <a:t>Познавательные</a:t>
            </a:r>
          </a:p>
          <a:p>
            <a:pPr>
              <a:buClr>
                <a:srgbClr val="EB3D9F"/>
              </a:buClr>
            </a:pPr>
            <a:r>
              <a:rPr lang="ru-RU" dirty="0"/>
              <a:t>Развлекательные</a:t>
            </a:r>
          </a:p>
          <a:p>
            <a:pPr marL="0" indent="0">
              <a:buClr>
                <a:srgbClr val="EB3D9F"/>
              </a:buClr>
              <a:buNone/>
            </a:pP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16CD56A-CCEA-337D-6261-3B52F50532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2777070"/>
            <a:ext cx="3854528" cy="216854"/>
          </a:xfrm>
        </p:spPr>
        <p:txBody>
          <a:bodyPr vert="horz" lIns="91440" tIns="45720" rIns="91440" bIns="45720" rtlCol="0" anchor="t">
            <a:normAutofit fontScale="55000" lnSpcReduction="20000"/>
          </a:bodyPr>
          <a:lstStyle/>
          <a:p>
            <a:endParaRPr lang="ru-RU" sz="1800" dirty="0">
              <a:solidFill>
                <a:srgbClr val="000000"/>
              </a:solidFill>
              <a:latin typeface="Trebuchet MS"/>
              <a:cs typeface="Times New Roman"/>
            </a:endParaRPr>
          </a:p>
        </p:txBody>
      </p:sp>
      <p:pic>
        <p:nvPicPr>
          <p:cNvPr id="7" name="Рисунок 6" descr="Изображение выглядит как мультфильм, Мультфильм, иллюстрация, рисунок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29F5E007-57EC-5382-503C-742AF4FF1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0" y="2614863"/>
            <a:ext cx="3027948" cy="363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19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223A2CF-282D-4D97-960D-435F2BA682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E704595-09C7-4F19-9C35-A1585DE5EC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F5D3415-BEB8-49B5-A258-65A6DB069A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4572FE66-7C7C-4ED1-BB96-D4E741F7EA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27DAB653-28E4-473D-BFF3-5B55309006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42B9441-BD12-4ADD-98F9-146048C029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6849A7E1-FFE1-40FC-987C-B58FD25478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13A76386-AD1C-4954-82C0-0AA48165EB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3276B172-4E18-465E-9AA3-FB122B17D85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E4D72FB7-F5AA-4F4D-8EFD-1958081CB7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811DE47E-CE10-46D2-9FA8-B489906954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" name="Объект 4" descr="Изображение выглядит как зарисовка, рисунок, мультфильм, иллюстрация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6B259A28-EB93-B1D0-61F5-DCD578584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774" r="12632"/>
          <a:stretch/>
        </p:blipFill>
        <p:spPr>
          <a:xfrm>
            <a:off x="4115245" y="-11044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C9C283-CDB7-CC7C-194C-7C92BE4B0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600" dirty="0" err="1"/>
              <a:t>Рисованная</a:t>
            </a:r>
            <a:r>
              <a:rPr lang="en-US" sz="3600" dirty="0"/>
              <a:t> </a:t>
            </a:r>
            <a:r>
              <a:rPr lang="en-US" sz="3600" dirty="0" err="1"/>
              <a:t>классическая</a:t>
            </a:r>
            <a:r>
              <a:rPr lang="en-US" sz="3600" dirty="0"/>
              <a:t> </a:t>
            </a:r>
            <a:r>
              <a:rPr lang="en-US" sz="3600" dirty="0" err="1"/>
              <a:t>анимация</a:t>
            </a:r>
            <a:endParaRPr lang="en-US" sz="3600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5F3D25-5724-2744-9233-079CB74EBC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 3" charset="2"/>
              <a:buChar char=""/>
            </a:pPr>
            <a:r>
              <a:rPr lang="en-US" err="1"/>
              <a:t>Ее</a:t>
            </a:r>
            <a:r>
              <a:rPr lang="en-US" dirty="0"/>
              <a:t> </a:t>
            </a:r>
            <a:r>
              <a:rPr lang="en-US" err="1"/>
              <a:t>делают</a:t>
            </a:r>
            <a:r>
              <a:rPr lang="en-US" dirty="0"/>
              <a:t>, </a:t>
            </a:r>
            <a:r>
              <a:rPr lang="en-US" sz="1600" err="1"/>
              <a:t>рисуя</a:t>
            </a:r>
            <a:r>
              <a:rPr lang="en-US" dirty="0"/>
              <a:t> </a:t>
            </a:r>
            <a:r>
              <a:rPr lang="en-US" err="1"/>
              <a:t>на</a:t>
            </a:r>
            <a:r>
              <a:rPr lang="en-US" dirty="0"/>
              <a:t> </a:t>
            </a:r>
            <a:r>
              <a:rPr lang="en-US" err="1"/>
              <a:t>прозрачной</a:t>
            </a:r>
            <a:r>
              <a:rPr lang="en-US" dirty="0"/>
              <a:t> </a:t>
            </a:r>
            <a:r>
              <a:rPr lang="en-US" err="1"/>
              <a:t>пленке</a:t>
            </a:r>
            <a:r>
              <a:rPr lang="en-US" dirty="0"/>
              <a:t> (</a:t>
            </a:r>
            <a:r>
              <a:rPr lang="en-US" err="1"/>
              <a:t>или</a:t>
            </a:r>
            <a:r>
              <a:rPr lang="en-US" dirty="0"/>
              <a:t> </a:t>
            </a:r>
            <a:r>
              <a:rPr lang="en-US" err="1"/>
              <a:t>кальке</a:t>
            </a:r>
            <a:r>
              <a:rPr lang="en-US" dirty="0"/>
              <a:t>), </a:t>
            </a:r>
            <a:r>
              <a:rPr lang="en-US" err="1"/>
              <a:t>каждый</a:t>
            </a:r>
            <a:r>
              <a:rPr lang="en-US" dirty="0"/>
              <a:t> </a:t>
            </a:r>
            <a:r>
              <a:rPr lang="en-US" err="1"/>
              <a:t>отдельный</a:t>
            </a:r>
            <a:r>
              <a:rPr lang="en-US" dirty="0"/>
              <a:t> </a:t>
            </a:r>
            <a:r>
              <a:rPr lang="en-US" err="1"/>
              <a:t>кадр</a:t>
            </a:r>
            <a:r>
              <a:rPr lang="en-US" dirty="0"/>
              <a:t>. </a:t>
            </a:r>
          </a:p>
          <a:p>
            <a:pPr>
              <a:buFont typeface="Wingdings 3" charset="2"/>
              <a:buChar char=""/>
            </a:pPr>
            <a:r>
              <a:rPr lang="en-US" dirty="0" err="1"/>
              <a:t>После</a:t>
            </a:r>
            <a:r>
              <a:rPr lang="en-US" dirty="0"/>
              <a:t> </a:t>
            </a:r>
            <a:r>
              <a:rPr lang="en-US" dirty="0" err="1"/>
              <a:t>эти</a:t>
            </a:r>
            <a:r>
              <a:rPr lang="en-US" dirty="0"/>
              <a:t> </a:t>
            </a:r>
            <a:r>
              <a:rPr lang="en-US" dirty="0" err="1"/>
              <a:t>кадры</a:t>
            </a:r>
            <a:r>
              <a:rPr lang="en-US" dirty="0"/>
              <a:t> </a:t>
            </a:r>
            <a:r>
              <a:rPr lang="en-US" dirty="0" err="1"/>
              <a:t>собирают</a:t>
            </a:r>
            <a:r>
              <a:rPr lang="en-US" dirty="0"/>
              <a:t> в </a:t>
            </a:r>
            <a:r>
              <a:rPr lang="en-US" dirty="0" err="1"/>
              <a:t>специальной</a:t>
            </a:r>
            <a:r>
              <a:rPr lang="en-US" dirty="0"/>
              <a:t> </a:t>
            </a:r>
            <a:r>
              <a:rPr lang="en-US" dirty="0" err="1"/>
              <a:t>программе</a:t>
            </a:r>
            <a:r>
              <a:rPr lang="en-US" dirty="0"/>
              <a:t> </a:t>
            </a:r>
            <a:r>
              <a:rPr lang="en-US" dirty="0" err="1"/>
              <a:t>монтажа</a:t>
            </a:r>
            <a:r>
              <a:rPr lang="en-US" dirty="0"/>
              <a:t>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7756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00F024-FED2-3FD6-E917-FA48FBB38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sz="3600" dirty="0"/>
              <a:t>Перекладная</a:t>
            </a:r>
            <a:r>
              <a:rPr lang="ru-RU" dirty="0"/>
              <a:t> </a:t>
            </a:r>
            <a:r>
              <a:rPr lang="ru-RU" sz="3600" dirty="0"/>
              <a:t>анимация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7C34A19-43D0-BED8-BEF1-546FA91BB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Суть этого вида заключается в том, что нарисованный на бумаге или картоне объект режется на отдельные части и эти части передвигаются (перекладываются) от кадра к кадру.</a:t>
            </a:r>
          </a:p>
          <a:p>
            <a:r>
              <a:rPr lang="ru-RU" dirty="0"/>
              <a:t>Одним из самых ярких примеров перекладной анимации можно смело назвать мультфильм  «Ежик в Тумане»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8D1B50B1-CFA7-3FC3-7D37-413C42745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endParaRPr lang="ru-RU"/>
          </a:p>
        </p:txBody>
      </p:sp>
      <p:pic>
        <p:nvPicPr>
          <p:cNvPr id="11" name="Рисунок 10" descr="Изображение выглядит как текст, дерево, на открытом воздухе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5FC3DC8E-F01D-4F91-195D-6A1CD6242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37" y="1713224"/>
            <a:ext cx="4667179" cy="2586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9513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9AE27B9D-0F04-458B-A718-F84902C79F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7AB6435-428E-44C8-A107-8435183F65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659658D-9AE1-44D3-B002-2BA204AB902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2083C874-CFCD-47ED-9F98-DDB125C9C0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605E9946-A240-42E3-B6CD-E6691BF467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315B1B45-25C3-4C58-8EB8-41BCFA02A6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87983A9A-7A69-406F-AFEA-AD2AE87E1F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FFCBC4EF-C03E-4EED-9E9A-3097DECC00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56545EE-F94F-4B4C-AA43-9D67456645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2FE2A6B2-D45B-484C-BAFD-3F45082664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EC2132BF-207E-4FB2-B0FE-E6FD0A1D18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8" name="Объект 7" descr="Изображение выглядит как игрушка, человек, палец, большой палец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779BC5BF-4D29-CB50-F78F-AB5D79D3F8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9902" t="909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31B10-18EC-1569-C78E-5712DC3AB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7" y="1678666"/>
            <a:ext cx="4088190" cy="23690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600" dirty="0" err="1"/>
              <a:t>Кукольная</a:t>
            </a:r>
            <a:r>
              <a:rPr lang="en-US" sz="3600" dirty="0"/>
              <a:t> </a:t>
            </a:r>
            <a:r>
              <a:rPr lang="en-US" sz="3600" dirty="0" err="1"/>
              <a:t>анимация</a:t>
            </a:r>
            <a:endParaRPr lang="ru-RU" sz="360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D5F131-F1B0-A462-9542-8D49A0EA42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5" y="4050831"/>
            <a:ext cx="4079721" cy="10969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Все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декорации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и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куклы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в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кукольной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анимации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изготавливаются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вручную</a:t>
            </a:r>
            <a:endParaRPr lang="ru-RU" dirty="0" err="1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9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12272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91CE8-494F-D917-A461-4D239964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Пластилиновая анимация</a:t>
            </a:r>
            <a:endParaRPr lang="ru-RU" dirty="0"/>
          </a:p>
        </p:txBody>
      </p:sp>
      <p:pic>
        <p:nvPicPr>
          <p:cNvPr id="5" name="Объект 4" descr="Изображение выглядит как Анимация, мультфильм, Компьютерная игра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FE79126A-FAC3-B460-71E7-2E9EAD8E0C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2449" y="1493959"/>
            <a:ext cx="5024783" cy="3237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717E10C-7D6A-959E-D8AC-31EF656BD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Пластилиновая анимация вышла из кукольной анимации и стала популярной у нас в России после появления мультфильмов «Падал прошлогодний снег»</a:t>
            </a:r>
          </a:p>
        </p:txBody>
      </p:sp>
    </p:spTree>
    <p:extLst>
      <p:ext uri="{BB962C8B-B14F-4D97-AF65-F5344CB8AC3E}">
        <p14:creationId xmlns:p14="http://schemas.microsoft.com/office/powerpoint/2010/main" val="3502685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8D775-E3DB-B7CC-0EF0-C974F488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Живопись на стекле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69496A-255B-45DA-2885-A4F7C4D35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7BADB8-36CD-DD0D-3F57-B53DBDCF4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Суть такой анимации в рисовании масляными красками по стеклу.</a:t>
            </a:r>
          </a:p>
          <a:p>
            <a:r>
              <a:rPr lang="ru-RU" dirty="0"/>
              <a:t> Каждый кадр при этом – живописная картина, которая видоизменяется мазками художника. </a:t>
            </a:r>
          </a:p>
          <a:p>
            <a:r>
              <a:rPr lang="ru-RU" dirty="0"/>
              <a:t>Ярким примером такой анимации является произведение "Старик и море" </a:t>
            </a:r>
            <a:endParaRPr lang="ru-RU"/>
          </a:p>
        </p:txBody>
      </p:sp>
      <p:pic>
        <p:nvPicPr>
          <p:cNvPr id="5" name="Рисунок 4" descr="Изображение выглядит как текст, плакат, лодка, небо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A614CE9A-A599-3367-0EDA-1A25E6873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579" y="1730793"/>
            <a:ext cx="5223710" cy="3045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482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6223A2CF-282D-4D97-960D-435F2BA682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FE704595-09C7-4F19-9C35-A1585DE5EC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7F5D3415-BEB8-49B5-A258-65A6DB069A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23">
              <a:extLst>
                <a:ext uri="{FF2B5EF4-FFF2-40B4-BE49-F238E27FC236}">
                  <a16:creationId xmlns:a16="http://schemas.microsoft.com/office/drawing/2014/main" id="{4572FE66-7C7C-4ED1-BB96-D4E741F7EA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3" name="Rectangle 25">
              <a:extLst>
                <a:ext uri="{FF2B5EF4-FFF2-40B4-BE49-F238E27FC236}">
                  <a16:creationId xmlns:a16="http://schemas.microsoft.com/office/drawing/2014/main" id="{27DAB653-28E4-473D-BFF3-5B55309006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4" name="Isosceles Triangle 113">
              <a:extLst>
                <a:ext uri="{FF2B5EF4-FFF2-40B4-BE49-F238E27FC236}">
                  <a16:creationId xmlns:a16="http://schemas.microsoft.com/office/drawing/2014/main" id="{D42B9441-BD12-4ADD-98F9-146048C029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5" name="Rectangle 27">
              <a:extLst>
                <a:ext uri="{FF2B5EF4-FFF2-40B4-BE49-F238E27FC236}">
                  <a16:creationId xmlns:a16="http://schemas.microsoft.com/office/drawing/2014/main" id="{6849A7E1-FFE1-40FC-987C-B58FD25478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6" name="Rectangle 28">
              <a:extLst>
                <a:ext uri="{FF2B5EF4-FFF2-40B4-BE49-F238E27FC236}">
                  <a16:creationId xmlns:a16="http://schemas.microsoft.com/office/drawing/2014/main" id="{13A76386-AD1C-4954-82C0-0AA48165EB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7" name="Rectangle 29">
              <a:extLst>
                <a:ext uri="{FF2B5EF4-FFF2-40B4-BE49-F238E27FC236}">
                  <a16:creationId xmlns:a16="http://schemas.microsoft.com/office/drawing/2014/main" id="{3276B172-4E18-465E-9AA3-FB122B17D85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8" name="Isosceles Triangle 117">
              <a:extLst>
                <a:ext uri="{FF2B5EF4-FFF2-40B4-BE49-F238E27FC236}">
                  <a16:creationId xmlns:a16="http://schemas.microsoft.com/office/drawing/2014/main" id="{E4D72FB7-F5AA-4F4D-8EFD-1958081CB7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9" name="Isosceles Triangle 118">
              <a:extLst>
                <a:ext uri="{FF2B5EF4-FFF2-40B4-BE49-F238E27FC236}">
                  <a16:creationId xmlns:a16="http://schemas.microsoft.com/office/drawing/2014/main" id="{811DE47E-CE10-46D2-9FA8-B489906954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23" name="Объект 22" descr="Изображение выглядит как Мультфильм, Анимация, мультфильм, фантастика&#10;&#10;Содержимое, созданное ИИ, может быть неверным.">
            <a:extLst>
              <a:ext uri="{FF2B5EF4-FFF2-40B4-BE49-F238E27FC236}">
                <a16:creationId xmlns:a16="http://schemas.microsoft.com/office/drawing/2014/main" id="{93BF785C-1B29-23B2-5E18-F9FA144932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9390" r="3972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85A176-67C0-C277-8453-173149AAD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300"/>
              <a:t>Компьютерная 2д и 3д анимация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E772B3-6C5B-C17B-8582-49C5D77F8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2160589"/>
            <a:ext cx="3851122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 3" charset="2"/>
              <a:buChar char=""/>
            </a:pPr>
            <a:r>
              <a:rPr lang="en-US"/>
              <a:t> С </a:t>
            </a:r>
            <a:r>
              <a:rPr lang="en-US" dirty="0"/>
              <a:t>развитием </a:t>
            </a:r>
            <a:r>
              <a:rPr lang="en-US" dirty="0" err="1"/>
              <a:t>компьютерных</a:t>
            </a:r>
            <a:r>
              <a:rPr lang="en-US" dirty="0"/>
              <a:t> </a:t>
            </a:r>
            <a:r>
              <a:rPr lang="en-US" dirty="0" err="1"/>
              <a:t>технологий</a:t>
            </a:r>
            <a:r>
              <a:rPr lang="en-US" dirty="0"/>
              <a:t> </a:t>
            </a:r>
            <a:r>
              <a:rPr lang="en-US" dirty="0" err="1"/>
              <a:t>стало</a:t>
            </a:r>
            <a:r>
              <a:rPr lang="en-US" dirty="0"/>
              <a:t> </a:t>
            </a:r>
            <a:r>
              <a:rPr lang="en-US" dirty="0" err="1"/>
              <a:t>возможным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только</a:t>
            </a:r>
            <a:r>
              <a:rPr lang="en-US" dirty="0"/>
              <a:t> </a:t>
            </a:r>
            <a:r>
              <a:rPr lang="en-US" dirty="0" err="1"/>
              <a:t>рисовать</a:t>
            </a:r>
            <a:r>
              <a:rPr lang="en-US" dirty="0"/>
              <a:t> </a:t>
            </a:r>
            <a:r>
              <a:rPr lang="en-US" dirty="0" err="1"/>
              <a:t>графику</a:t>
            </a:r>
            <a:r>
              <a:rPr lang="en-US" dirty="0"/>
              <a:t> и </a:t>
            </a:r>
            <a:r>
              <a:rPr lang="en-US" dirty="0" err="1"/>
              <a:t>анимацию</a:t>
            </a:r>
            <a:r>
              <a:rPr lang="en-US" dirty="0"/>
              <a:t> в </a:t>
            </a:r>
            <a:r>
              <a:rPr lang="en-US" dirty="0" err="1"/>
              <a:t>двухмерной</a:t>
            </a:r>
            <a:r>
              <a:rPr lang="en-US" dirty="0"/>
              <a:t> </a:t>
            </a:r>
            <a:r>
              <a:rPr lang="en-US" dirty="0" err="1"/>
              <a:t>плоскости</a:t>
            </a:r>
            <a:r>
              <a:rPr lang="en-US" dirty="0"/>
              <a:t>, </a:t>
            </a:r>
            <a:r>
              <a:rPr lang="en-US" dirty="0" err="1"/>
              <a:t>но</a:t>
            </a:r>
            <a:r>
              <a:rPr lang="en-US" dirty="0"/>
              <a:t> и </a:t>
            </a:r>
            <a:r>
              <a:rPr lang="en-US" dirty="0" err="1"/>
              <a:t>оживлять</a:t>
            </a:r>
            <a:r>
              <a:rPr lang="en-US" dirty="0"/>
              <a:t> </a:t>
            </a:r>
            <a:r>
              <a:rPr lang="en-US" dirty="0" err="1"/>
              <a:t>трехмерные</a:t>
            </a:r>
            <a:r>
              <a:rPr lang="en-US" dirty="0"/>
              <a:t> </a:t>
            </a:r>
            <a:r>
              <a:rPr lang="en-US" dirty="0" err="1"/>
              <a:t>формы</a:t>
            </a:r>
            <a:r>
              <a:rPr lang="en-US" dirty="0"/>
              <a:t>.</a:t>
            </a:r>
          </a:p>
          <a:p>
            <a:pPr>
              <a:buFont typeface="Wingdings 3" charset="2"/>
              <a:buChar char=""/>
            </a:pPr>
            <a:r>
              <a:rPr lang="en-US"/>
              <a:t>Яркими примерами такой анимации являются мультфильмы студии «Пиксар».</a:t>
            </a:r>
          </a:p>
          <a:p>
            <a:pPr>
              <a:buFont typeface="Wingdings 3" charset="2"/>
              <a:buChar char=""/>
            </a:pPr>
            <a:endParaRPr lang="en-US"/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7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9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1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3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5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7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305930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219</Words>
  <Application>Microsoft Office PowerPoint</Application>
  <PresentationFormat>Широкоэкранный</PresentationFormat>
  <Paragraphs>31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Facet</vt:lpstr>
      <vt:lpstr>Мультфильм своими руками</vt:lpstr>
      <vt:lpstr>Что такое мультфильм?</vt:lpstr>
      <vt:lpstr>Цель создания мультфильмов</vt:lpstr>
      <vt:lpstr>Рисованная классическая анимация</vt:lpstr>
      <vt:lpstr>Перекладная анимация</vt:lpstr>
      <vt:lpstr>Кукольная анимация</vt:lpstr>
      <vt:lpstr>Пластилиновая анимация</vt:lpstr>
      <vt:lpstr>Живопись на стекле</vt:lpstr>
      <vt:lpstr>Компьютерная 2д и 3д анимация</vt:lpstr>
      <vt:lpstr>Как создается мультфильм?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Мультфильм своими руками</dc:title>
  <dc:creator/>
  <cp:lastModifiedBy>Asus</cp:lastModifiedBy>
  <cp:revision>259</cp:revision>
  <dcterms:created xsi:type="dcterms:W3CDTF">2025-02-10T14:42:07Z</dcterms:created>
  <dcterms:modified xsi:type="dcterms:W3CDTF">2025-02-25T06:18:12Z</dcterms:modified>
</cp:coreProperties>
</file>