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0" r:id="rId4"/>
    <p:sldId id="261" r:id="rId5"/>
    <p:sldId id="263" r:id="rId6"/>
    <p:sldId id="270" r:id="rId7"/>
    <p:sldId id="264" r:id="rId8"/>
    <p:sldId id="26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C0548-535B-44B4-BED2-AB795E961347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5B340-929F-4BBE-A8F8-989BD3FFE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CCBE2-801A-463D-86A1-9606CCA308B7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27B37-FD9C-45E9-9DAE-6A44C9803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6D804-5BDD-46BA-B8C5-EE15BEF77FCE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B332E-C58F-47E3-A3CB-4A7CD3D4D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F5A1D-861F-45A6-ACE6-7930658004DE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89CA0-DEF8-4721-BA7B-322DB3C0A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5AFB-0D3A-4BD0-A4D9-85F019047360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57E43-CB3E-42A6-BFB8-44C1F01C6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C72A-50AC-4D73-937E-ADF3673AF011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F7C5C-0F26-451C-ADD9-3AB98FC9E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72C9F-89AA-4655-B551-BE52FD04597B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E6317-DD08-4A0D-BDF1-CC7227B16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4A8AE-41AA-4182-8E9D-663B43838D23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03E98-9941-4001-9EF7-DEE6E316C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56F89-D02E-48D4-A708-6C5149D0491B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C1751-87AA-4675-944C-FB5CA84B4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6DA55-E353-4EC0-824E-5D45B1E86C80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221E4-EDA0-4D72-BED7-2B390EE8A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3A0E-6B53-4A81-9C08-EFD94F26A9C0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9D354-6E79-43BF-AA0B-1FC84B401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 userDrawn="1"/>
        </p:nvSpPr>
        <p:spPr>
          <a:xfrm rot="10800000">
            <a:off x="0" y="0"/>
            <a:ext cx="9144000" cy="68580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2D8674-7588-4937-80A0-3D268572DAB3}" type="datetimeFigureOut">
              <a:rPr lang="ru-RU"/>
              <a:pPr>
                <a:defRPr/>
              </a:pPr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AC34CB-486B-406C-BA86-B511789FA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Рисунок 7" descr="1.png"/>
          <p:cNvPicPr>
            <a:picLocks noChangeAspect="1"/>
          </p:cNvPicPr>
          <p:nvPr userDrawn="1"/>
        </p:nvPicPr>
        <p:blipFill>
          <a:blip r:embed="rId13" cstate="print"/>
          <a:srcRect r="4976"/>
          <a:stretch>
            <a:fillRect/>
          </a:stretch>
        </p:blipFill>
        <p:spPr bwMode="auto">
          <a:xfrm>
            <a:off x="0" y="407670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12" Type="http://schemas.openxmlformats.org/officeDocument/2006/relationships/image" Target="../media/image2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2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~PP243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3392737" cy="4149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3165" y="2027423"/>
            <a:ext cx="3260331" cy="48245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229200"/>
            <a:ext cx="1485061" cy="10854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723" y="5204514"/>
            <a:ext cx="1485061" cy="10854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66" y="5178219"/>
            <a:ext cx="1485061" cy="1085412"/>
          </a:xfrm>
          <a:prstGeom prst="rect">
            <a:avLst/>
          </a:prstGeom>
        </p:spPr>
      </p:pic>
      <p:pic>
        <p:nvPicPr>
          <p:cNvPr id="1028" name="Picture 4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6" r="33579"/>
          <a:stretch/>
        </p:blipFill>
        <p:spPr bwMode="auto">
          <a:xfrm>
            <a:off x="1907704" y="1772816"/>
            <a:ext cx="1656854" cy="333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3888162" cy="4114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-257331"/>
            <a:ext cx="5292080" cy="4348326"/>
          </a:xfrm>
          <a:prstGeom prst="rect">
            <a:avLst/>
          </a:prstGeom>
        </p:spPr>
      </p:pic>
      <p:pic>
        <p:nvPicPr>
          <p:cNvPr id="3074" name="Picture 2" descr="Картинки по запросу горшок с медом пн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37112"/>
            <a:ext cx="1430288" cy="143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3726920" cy="3878635"/>
          </a:xfrm>
          <a:prstGeom prst="rect">
            <a:avLst/>
          </a:prstGeom>
        </p:spPr>
      </p:pic>
      <p:pic>
        <p:nvPicPr>
          <p:cNvPr id="2050" name="Picture 2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1"/>
          <a:stretch/>
        </p:blipFill>
        <p:spPr bwMode="auto">
          <a:xfrm>
            <a:off x="4283968" y="1412776"/>
            <a:ext cx="1801974" cy="377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ages.vector-images.com/clp/183536/clp51769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699" b="12213"/>
          <a:stretch>
            <a:fillRect/>
          </a:stretch>
        </p:blipFill>
        <p:spPr bwMode="auto">
          <a:xfrm>
            <a:off x="1763688" y="3573016"/>
            <a:ext cx="2808312" cy="216024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564904"/>
            <a:ext cx="2540939" cy="3717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804" y="3217024"/>
            <a:ext cx="720080" cy="71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36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89" y="4397103"/>
            <a:ext cx="1896962" cy="19741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4208" y="3933056"/>
            <a:ext cx="2422910" cy="25641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29" y="-261517"/>
            <a:ext cx="5669720" cy="46586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460" y="1838868"/>
            <a:ext cx="1005829" cy="12300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5133" y="4444750"/>
            <a:ext cx="1630829" cy="2413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311" y="3501008"/>
            <a:ext cx="1874365" cy="2741929"/>
          </a:xfrm>
          <a:prstGeom prst="rect">
            <a:avLst/>
          </a:prstGeom>
        </p:spPr>
      </p:pic>
      <p:pic>
        <p:nvPicPr>
          <p:cNvPr id="10" name="Picture 2" descr="Картинки по запросу горшок с медом пнг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612187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1"/>
          <a:stretch/>
        </p:blipFill>
        <p:spPr bwMode="auto">
          <a:xfrm>
            <a:off x="4213351" y="4155287"/>
            <a:ext cx="864096" cy="181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6" r="33579"/>
          <a:stretch/>
        </p:blipFill>
        <p:spPr bwMode="auto">
          <a:xfrm>
            <a:off x="2913060" y="4216976"/>
            <a:ext cx="885025" cy="177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42" y="-534331"/>
            <a:ext cx="8532440" cy="70108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7518" y="2596156"/>
            <a:ext cx="3018658" cy="36916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84" y="4441960"/>
            <a:ext cx="1549024" cy="1640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29" y="4101998"/>
            <a:ext cx="1879271" cy="1988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59" y="4343635"/>
            <a:ext cx="2049428" cy="21328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775" y="3500305"/>
            <a:ext cx="1860793" cy="27535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834" y="2596156"/>
            <a:ext cx="2540939" cy="3717032"/>
          </a:xfrm>
          <a:prstGeom prst="rect">
            <a:avLst/>
          </a:prstGeom>
        </p:spPr>
      </p:pic>
      <p:pic>
        <p:nvPicPr>
          <p:cNvPr id="9" name="Picture 2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1"/>
          <a:stretch/>
        </p:blipFill>
        <p:spPr bwMode="auto">
          <a:xfrm>
            <a:off x="6656276" y="3645024"/>
            <a:ext cx="1012100" cy="212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артинки по запросу горшок с медом пнг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713" y="5302008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ртинки по запросу пнг шарики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6" r="33579"/>
          <a:stretch/>
        </p:blipFill>
        <p:spPr bwMode="auto">
          <a:xfrm>
            <a:off x="1460095" y="3692762"/>
            <a:ext cx="797668" cy="160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188" y="0"/>
            <a:ext cx="3426136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582" y="155595"/>
            <a:ext cx="3426136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3341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0</Words>
  <Application>Microsoft Office PowerPoint</Application>
  <PresentationFormat>Экран (4:3)</PresentationFormat>
  <Paragraphs>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GIGABYTE</cp:lastModifiedBy>
  <cp:revision>37</cp:revision>
  <dcterms:created xsi:type="dcterms:W3CDTF">2013-08-25T16:28:30Z</dcterms:created>
  <dcterms:modified xsi:type="dcterms:W3CDTF">2017-10-26T11:12:22Z</dcterms:modified>
</cp:coreProperties>
</file>