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60" r:id="rId7"/>
    <p:sldId id="258" r:id="rId8"/>
    <p:sldId id="261" r:id="rId9"/>
    <p:sldId id="262" r:id="rId10"/>
    <p:sldId id="259" r:id="rId11"/>
    <p:sldId id="264" r:id="rId12"/>
    <p:sldId id="263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7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a_Romanus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E798F6A-D284-4212-BE3F-72B2FEB5CEA3}" type="datetime">
              <a:rPr lang="en-US" sz="1200" b="0" strike="noStrike" spc="-1">
                <a:solidFill>
                  <a:srgbClr val="8B8B8B"/>
                </a:solidFill>
                <a:latin typeface="Arial"/>
              </a:rPr>
              <a:pPr>
                <a:lnSpc>
                  <a:spcPct val="100000"/>
                </a:lnSpc>
              </a:pPr>
              <a:t>11/12/2023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6ACAC9C-2126-4666-96CB-1EAF4A20C179}" type="slidenum">
              <a:rPr lang="en-US" sz="1200" b="0" strike="noStrike" spc="-1">
                <a:solidFill>
                  <a:srgbClr val="8B8B8B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a_Romanus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400" b="0" strike="noStrike" spc="-1">
                <a:solidFill>
                  <a:srgbClr val="8B8B8B"/>
                </a:solidFill>
                <a:latin typeface="Arial"/>
              </a:rPr>
              <a:t>Образец текста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18CE35A-2D45-4D82-8967-A4A2EBD5ED5E}" type="datetime">
              <a:rPr lang="en-US" sz="1200" b="0" strike="noStrike" spc="-1">
                <a:solidFill>
                  <a:srgbClr val="8B8B8B"/>
                </a:solidFill>
                <a:latin typeface="Arial"/>
              </a:rPr>
              <a:pPr>
                <a:lnSpc>
                  <a:spcPct val="100000"/>
                </a:lnSpc>
              </a:pPr>
              <a:t>11/12/2023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DC8E0CE-6C0E-4C22-A6AC-CB625093DBFC}" type="slidenum">
              <a:rPr lang="en-US" sz="1200" b="0" strike="noStrike" spc="-1">
                <a:solidFill>
                  <a:srgbClr val="8B8B8B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a_Romanus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2AB7966-4192-42B5-88C5-D7F3EAA8B29D}" type="datetime">
              <a:rPr lang="en-US" sz="1200" b="0" strike="noStrike" spc="-1">
                <a:solidFill>
                  <a:srgbClr val="8B8B8B"/>
                </a:solidFill>
                <a:latin typeface="Arial"/>
              </a:rPr>
              <a:pPr>
                <a:lnSpc>
                  <a:spcPct val="100000"/>
                </a:lnSpc>
              </a:pPr>
              <a:t>11/12/2023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11C54EF-9524-4AC1-B8CC-539E0FF50E92}" type="slidenum">
              <a:rPr lang="en-US" sz="1200" b="0" strike="noStrike" spc="-1">
                <a:solidFill>
                  <a:srgbClr val="8B8B8B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a_Romanus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Образец текста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767800C-103A-47E7-AAB2-74BECE8B000D}" type="datetime">
              <a:rPr lang="en-US" sz="1200" b="0" strike="noStrike" spc="-1">
                <a:solidFill>
                  <a:srgbClr val="8B8B8B"/>
                </a:solidFill>
                <a:latin typeface="Arial"/>
              </a:rPr>
              <a:pPr>
                <a:lnSpc>
                  <a:spcPct val="100000"/>
                </a:lnSpc>
              </a:pPr>
              <a:t>11/12/2023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889FCF4-B298-4943-901F-7D450AA7288B}" type="slidenum">
              <a:rPr lang="en-US" sz="1200" b="0" strike="noStrike" spc="-1">
                <a:solidFill>
                  <a:srgbClr val="8B8B8B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0" y="476672"/>
            <a:ext cx="8748464" cy="22322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_Romanus"/>
              </a:rPr>
              <a:t>И</a:t>
            </a:r>
            <a:r>
              <a:rPr lang="ru-RU" sz="54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_Romanus"/>
              </a:rPr>
              <a:t>нструментальная</a:t>
            </a:r>
            <a:r>
              <a:rPr lang="ru-RU" sz="5400" b="1" strike="noStrike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_Romanus"/>
              </a:rPr>
              <a:t> </a:t>
            </a:r>
            <a:r>
              <a:rPr lang="ru-RU" sz="54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_Romanus"/>
              </a:rPr>
              <a:t>музыка</a:t>
            </a:r>
            <a:endParaRPr lang="en-US" sz="5400" b="1" strike="noStrike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/>
            </a:endParaRPr>
          </a:p>
        </p:txBody>
      </p:sp>
      <p:pic>
        <p:nvPicPr>
          <p:cNvPr id="3" name="Рисунок 2" descr="https://cdn.culture.ru/images/a53fdc1d-4dda-5326-8237-8a0318f3a70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140968"/>
            <a:ext cx="4678536" cy="34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32656"/>
            <a:ext cx="79208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Инструментальная музыка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i="1" dirty="0" err="1">
                <a:solidFill>
                  <a:schemeClr val="tx2">
                    <a:lumMod val="50000"/>
                  </a:schemeClr>
                </a:solidFill>
              </a:rPr>
              <a:t>музыка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 для исполнения на различных музыкальных инструментах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 descr="E:\мышм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92896"/>
            <a:ext cx="6786610" cy="37862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32656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Вокальная музыка </a:t>
            </a:r>
            <a:r>
              <a:rPr lang="ru-RU" sz="5400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br>
              <a:rPr lang="ru-RU" sz="5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i="1" dirty="0" err="1">
                <a:solidFill>
                  <a:schemeClr val="tx2">
                    <a:lumMod val="50000"/>
                  </a:schemeClr>
                </a:solidFill>
              </a:rPr>
              <a:t>музыка</a:t>
            </a:r>
            <a:r>
              <a:rPr lang="ru-RU" sz="5400" i="1" dirty="0">
                <a:solidFill>
                  <a:schemeClr val="tx2">
                    <a:lumMod val="50000"/>
                  </a:schemeClr>
                </a:solidFill>
              </a:rPr>
              <a:t> для пения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 descr="E:\марченко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3382" y="2636912"/>
            <a:ext cx="6004766" cy="37924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070" t="13407" r="24460" b="17688"/>
          <a:stretch>
            <a:fillRect/>
          </a:stretch>
        </p:blipFill>
        <p:spPr bwMode="auto">
          <a:xfrm>
            <a:off x="539552" y="332656"/>
            <a:ext cx="8085470" cy="60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ый треугольник 4"/>
          <p:cNvSpPr/>
          <p:nvPr/>
        </p:nvSpPr>
        <p:spPr>
          <a:xfrm rot="5400000">
            <a:off x="467544" y="1886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95536" y="56612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7884368" y="2606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7812360" y="55892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14391" r="24460" b="18672"/>
          <a:stretch>
            <a:fillRect/>
          </a:stretch>
        </p:blipFill>
        <p:spPr bwMode="auto">
          <a:xfrm>
            <a:off x="611560" y="476672"/>
            <a:ext cx="8064896" cy="59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ый треугольник 4"/>
          <p:cNvSpPr/>
          <p:nvPr/>
        </p:nvSpPr>
        <p:spPr>
          <a:xfrm rot="5400000">
            <a:off x="467544" y="1886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95536" y="56612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7884368" y="2606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7812360" y="55892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070" t="14391" r="24460" b="18673"/>
          <a:stretch>
            <a:fillRect/>
          </a:stretch>
        </p:blipFill>
        <p:spPr bwMode="auto">
          <a:xfrm>
            <a:off x="611560" y="476672"/>
            <a:ext cx="807548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ый треугольник 4"/>
          <p:cNvSpPr/>
          <p:nvPr/>
        </p:nvSpPr>
        <p:spPr>
          <a:xfrm rot="5400000">
            <a:off x="467544" y="1886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95536" y="56612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7884368" y="260648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7884368" y="5589240"/>
            <a:ext cx="914400" cy="91440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65040"/>
            <a:ext cx="7543480" cy="1325160"/>
          </a:xfrm>
        </p:spPr>
        <p:txBody>
          <a:bodyPr/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Задание: </a:t>
            </a:r>
            <a:b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Распредели инструменты по группам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3" y="1844824"/>
          <a:ext cx="7128792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52228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струнные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духовые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ударные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228">
                <a:tc>
                  <a:txBody>
                    <a:bodyPr/>
                    <a:lstStyle/>
                    <a:p>
                      <a:r>
                        <a:rPr lang="ru-RU" sz="2000" b="1" dirty="0"/>
                        <a:t>Скрипка, домра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Труба, тромбон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Бубен, ложки, барабан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1005960" y="1764900"/>
            <a:ext cx="7886520" cy="7094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65040"/>
            <a:ext cx="7543480" cy="615688"/>
          </a:xfrm>
        </p:spPr>
        <p:txBody>
          <a:bodyPr/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Итоги урока: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5960" y="980728"/>
            <a:ext cx="7886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Вокальная музыка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музыка для пения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100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5960" y="2852936"/>
            <a:ext cx="78865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Инструментальная музыка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исполнения на различных музыкальных инструментах</a:t>
            </a:r>
            <a:endParaRPr lang="ru-RU" sz="11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65040"/>
            <a:ext cx="7543480" cy="1325160"/>
          </a:xfrm>
        </p:spPr>
        <p:txBody>
          <a:bodyPr/>
          <a:lstStyle/>
          <a:p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https://trafaret-decor.ru/sites/default/files/2022-12/Music%20background%20%2818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35696" y="980728"/>
            <a:ext cx="6192688" cy="37444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>
                <a:ln w="11430">
                  <a:noFill/>
                </a:ln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64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a_Romanus</vt:lpstr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 Распредели инструменты по группам </vt:lpstr>
      <vt:lpstr>Итоги урока: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10</cp:revision>
  <dcterms:created xsi:type="dcterms:W3CDTF">2018-02-08T18:27:24Z</dcterms:created>
  <dcterms:modified xsi:type="dcterms:W3CDTF">2023-11-12T16:56:52Z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