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9" r:id="rId4"/>
    <p:sldId id="258" r:id="rId5"/>
    <p:sldId id="275" r:id="rId6"/>
    <p:sldId id="261" r:id="rId7"/>
    <p:sldId id="276" r:id="rId8"/>
    <p:sldId id="278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85859" autoAdjust="0"/>
  </p:normalViewPr>
  <p:slideViewPr>
    <p:cSldViewPr>
      <p:cViewPr varScale="1">
        <p:scale>
          <a:sx n="73" d="100"/>
          <a:sy n="73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66BACA-60B7-42B0-B642-5BB5D4E9D2CA}" type="datetimeFigureOut">
              <a:rPr lang="ru-RU" smtClean="0"/>
              <a:pPr/>
              <a:t>22.10.2024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D0131E-27C2-47DE-A32C-2AD1008C4CC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D0131E-27C2-47DE-A32C-2AD1008C4CC8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alphaModFix amt="5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0_9b807_6eb3a690_XL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078588" y="3284984"/>
            <a:ext cx="2065412" cy="2065412"/>
          </a:xfrm>
          <a:prstGeom prst="rect">
            <a:avLst/>
          </a:prstGeom>
        </p:spPr>
      </p:pic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080"/>
            </a:avLst>
          </a:prstGeom>
          <a:blipFill>
            <a:blip r:embed="rId3" cstate="email"/>
            <a:stretch>
              <a:fillRect/>
            </a:stretch>
          </a:blip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19872" y="1772816"/>
            <a:ext cx="554461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kern="1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Verdana"/>
                <a:cs typeface="Verdana"/>
              </a:rPr>
              <a:t>«ПРОРОК НАУМ - ПОКРОВИТЕЛЬ </a:t>
            </a:r>
          </a:p>
          <a:p>
            <a:pPr algn="ctr"/>
            <a:r>
              <a:rPr lang="ru-RU" sz="4800" b="1" kern="1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Verdana"/>
                <a:cs typeface="Verdana"/>
              </a:rPr>
              <a:t>ЗНАНИЙ»</a:t>
            </a:r>
            <a:endParaRPr lang="ru-RU" sz="4800" b="1" kern="1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/>
              <a:ea typeface="Verdana"/>
              <a:cs typeface="Verdana"/>
            </a:endParaRPr>
          </a:p>
        </p:txBody>
      </p:sp>
      <p:pic>
        <p:nvPicPr>
          <p:cNvPr id="7" name="Рисунок 6" descr="пророк наум 2.jpg"/>
          <p:cNvPicPr>
            <a:picLocks noChangeAspect="1"/>
          </p:cNvPicPr>
          <p:nvPr/>
        </p:nvPicPr>
        <p:blipFill>
          <a:blip r:embed="rId4" cstate="email">
            <a:lum contrast="31000"/>
          </a:blip>
          <a:stretch>
            <a:fillRect/>
          </a:stretch>
        </p:blipFill>
        <p:spPr>
          <a:xfrm>
            <a:off x="323528" y="1628800"/>
            <a:ext cx="3168352" cy="44820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8" name="Прямоугольник 7"/>
          <p:cNvSpPr/>
          <p:nvPr/>
        </p:nvSpPr>
        <p:spPr>
          <a:xfrm>
            <a:off x="899592" y="332656"/>
            <a:ext cx="77048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 МКОУ «</a:t>
            </a:r>
            <a:r>
              <a:rPr lang="ru-RU" b="1" dirty="0" err="1" smtClean="0"/>
              <a:t>Акташская</a:t>
            </a:r>
            <a:r>
              <a:rPr lang="ru-RU" b="1" dirty="0" smtClean="0"/>
              <a:t> СОШ им. Ст. Мохова» 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220072" y="5445224"/>
            <a:ext cx="24837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Автор: учитель начальных классов</a:t>
            </a:r>
          </a:p>
          <a:p>
            <a:pPr algn="ctr"/>
            <a:r>
              <a:rPr lang="ru-RU" sz="1600" b="1" dirty="0" err="1" smtClean="0"/>
              <a:t>Кужакова</a:t>
            </a:r>
            <a:r>
              <a:rPr lang="ru-RU" sz="1600" b="1" dirty="0" smtClean="0"/>
              <a:t> Анастасия Владимировна</a:t>
            </a:r>
          </a:p>
          <a:p>
            <a:pPr algn="ctr"/>
            <a:endParaRPr lang="ru-RU" sz="1600" b="1" dirty="0" smtClean="0"/>
          </a:p>
        </p:txBody>
      </p:sp>
      <p:sp>
        <p:nvSpPr>
          <p:cNvPr id="11" name="Управляющая кнопка: сведения 10">
            <a:hlinkClick r:id="" action="ppaction://noaction" highlightClick="1"/>
          </p:cNvPr>
          <p:cNvSpPr/>
          <p:nvPr/>
        </p:nvSpPr>
        <p:spPr>
          <a:xfrm>
            <a:off x="8244408" y="332656"/>
            <a:ext cx="432048" cy="432048"/>
          </a:xfrm>
          <a:prstGeom prst="actionButtonInformation">
            <a:avLst/>
          </a:prstGeom>
          <a:gradFill flip="none" rotWithShape="1">
            <a:gsLst>
              <a:gs pos="0">
                <a:schemeClr val="accent6">
                  <a:shade val="51000"/>
                  <a:satMod val="130000"/>
                </a:schemeClr>
              </a:gs>
              <a:gs pos="80000">
                <a:schemeClr val="accent6">
                  <a:shade val="93000"/>
                  <a:satMod val="130000"/>
                </a:schemeClr>
              </a:gs>
              <a:gs pos="100000">
                <a:schemeClr val="accent6">
                  <a:shade val="94000"/>
                  <a:satMod val="135000"/>
                </a:schemeClr>
              </a:gs>
            </a:gsLst>
            <a:lin ang="5400000" scaled="1"/>
            <a:tileRect/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hlinkClick r:id="" action="ppaction://hlinkshowjump?jump=nextslide"/>
          </p:cNvPr>
          <p:cNvSpPr/>
          <p:nvPr/>
        </p:nvSpPr>
        <p:spPr>
          <a:xfrm>
            <a:off x="8388424" y="6641976"/>
            <a:ext cx="432048" cy="216024"/>
          </a:xfrm>
          <a:prstGeom prst="ellipse">
            <a:avLst/>
          </a:prstGeom>
          <a:gradFill flip="none" rotWithShape="1">
            <a:gsLst>
              <a:gs pos="0">
                <a:schemeClr val="accent6">
                  <a:shade val="51000"/>
                  <a:satMod val="130000"/>
                </a:schemeClr>
              </a:gs>
              <a:gs pos="100000">
                <a:schemeClr val="accent6">
                  <a:shade val="93000"/>
                  <a:satMod val="130000"/>
                </a:schemeClr>
              </a:gs>
              <a:gs pos="10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pergament.gif"/>
          <p:cNvPicPr>
            <a:picLocks noChangeAspect="1"/>
          </p:cNvPicPr>
          <p:nvPr/>
        </p:nvPicPr>
        <p:blipFill>
          <a:blip r:embed="rId2" cstate="email">
            <a:lum contrast="17000"/>
          </a:blip>
          <a:stretch>
            <a:fillRect/>
          </a:stretch>
        </p:blipFill>
        <p:spPr>
          <a:xfrm rot="5400000">
            <a:off x="3527883" y="1304767"/>
            <a:ext cx="4752529" cy="583264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347864" y="2276872"/>
            <a:ext cx="532859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 ДЕКАБРЯ </a:t>
            </a:r>
            <a:r>
              <a:rPr lang="ru-RU" sz="2800" dirty="0" smtClean="0"/>
              <a:t>- день памяти </a:t>
            </a:r>
          </a:p>
          <a:p>
            <a:pPr algn="ctr"/>
            <a:r>
              <a:rPr lang="ru-RU" sz="2800" dirty="0" smtClean="0"/>
              <a:t>святого ветхозаветного пророка 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НАУМА</a:t>
            </a:r>
            <a:endPara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dirty="0" smtClean="0"/>
              <a:t>Родился он в Галилее в 7 веке до Рождества Христова, предсказал гибель ассирийского города Ниневии.  Книга пророка Наума есть в Ветхом Завете. Умер пророк Наум на 45-м году жизни.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267744" y="404664"/>
            <a:ext cx="65527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kern="1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Verdana"/>
                <a:cs typeface="Verdana"/>
              </a:rPr>
              <a:t>СВЯТОЙ НАУМ НАСТАВИТ НА УМ</a:t>
            </a:r>
            <a:endParaRPr lang="ru-RU" sz="3600" b="1" kern="1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/>
              <a:ea typeface="Verdana"/>
              <a:cs typeface="Verdana"/>
            </a:endParaRPr>
          </a:p>
        </p:txBody>
      </p:sp>
      <p:sp>
        <p:nvSpPr>
          <p:cNvPr id="13" name="Рамка 1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080"/>
            </a:avLst>
          </a:prstGeom>
          <a:blipFill>
            <a:blip r:embed="rId3" cstate="email"/>
            <a:stretch>
              <a:fillRect/>
            </a:stretch>
          </a:blip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7" name="Рисунок 6" descr="Безымянный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3568" y="476672"/>
            <a:ext cx="1396567" cy="1486668"/>
          </a:xfrm>
          <a:prstGeom prst="rect">
            <a:avLst/>
          </a:prstGeom>
        </p:spPr>
      </p:pic>
      <p:sp>
        <p:nvSpPr>
          <p:cNvPr id="12" name="Овал 11">
            <a:hlinkClick r:id="" action="ppaction://hlinkshowjump?jump=nextslide"/>
          </p:cNvPr>
          <p:cNvSpPr/>
          <p:nvPr/>
        </p:nvSpPr>
        <p:spPr>
          <a:xfrm>
            <a:off x="8388424" y="6641976"/>
            <a:ext cx="432048" cy="216024"/>
          </a:xfrm>
          <a:prstGeom prst="ellipse">
            <a:avLst/>
          </a:prstGeom>
          <a:gradFill flip="none" rotWithShape="1">
            <a:gsLst>
              <a:gs pos="0">
                <a:schemeClr val="accent6">
                  <a:shade val="51000"/>
                  <a:satMod val="130000"/>
                </a:schemeClr>
              </a:gs>
              <a:gs pos="100000">
                <a:schemeClr val="accent6">
                  <a:shade val="93000"/>
                  <a:satMod val="130000"/>
                </a:schemeClr>
              </a:gs>
              <a:gs pos="10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пророк наум 2.jpg"/>
          <p:cNvPicPr>
            <a:picLocks noChangeAspect="1"/>
          </p:cNvPicPr>
          <p:nvPr/>
        </p:nvPicPr>
        <p:blipFill>
          <a:blip r:embed="rId5" cstate="email">
            <a:lum contrast="31000"/>
          </a:blip>
          <a:stretch>
            <a:fillRect/>
          </a:stretch>
        </p:blipFill>
        <p:spPr>
          <a:xfrm>
            <a:off x="323528" y="2348880"/>
            <a:ext cx="2520280" cy="3528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080"/>
            </a:avLst>
          </a:prstGeom>
          <a:blipFill>
            <a:blip r:embed="rId2" cstate="email"/>
            <a:stretch>
              <a:fillRect/>
            </a:stretch>
          </a:blip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Овал 9">
            <a:hlinkClick r:id="" action="ppaction://hlinkshowjump?jump=nextslide"/>
          </p:cNvPr>
          <p:cNvSpPr/>
          <p:nvPr/>
        </p:nvSpPr>
        <p:spPr>
          <a:xfrm>
            <a:off x="8388424" y="6641976"/>
            <a:ext cx="432048" cy="216024"/>
          </a:xfrm>
          <a:prstGeom prst="ellipse">
            <a:avLst/>
          </a:prstGeom>
          <a:gradFill flip="none" rotWithShape="1">
            <a:gsLst>
              <a:gs pos="0">
                <a:schemeClr val="accent6">
                  <a:shade val="51000"/>
                  <a:satMod val="130000"/>
                </a:schemeClr>
              </a:gs>
              <a:gs pos="100000">
                <a:schemeClr val="accent6">
                  <a:shade val="93000"/>
                  <a:satMod val="130000"/>
                </a:schemeClr>
              </a:gs>
              <a:gs pos="10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https://kladraz.ru/upload/blogs/3081_507782d806ede05dec028d5b0141709d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642919"/>
            <a:ext cx="7000924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080"/>
            </a:avLst>
          </a:prstGeom>
          <a:blipFill>
            <a:blip r:embed="rId2" cstate="email"/>
            <a:stretch>
              <a:fillRect/>
            </a:stretch>
          </a:blip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Овал 5">
            <a:hlinkClick r:id="" action="ppaction://hlinkshowjump?jump=nextslide"/>
          </p:cNvPr>
          <p:cNvSpPr/>
          <p:nvPr/>
        </p:nvSpPr>
        <p:spPr>
          <a:xfrm>
            <a:off x="8388424" y="6641976"/>
            <a:ext cx="432048" cy="216024"/>
          </a:xfrm>
          <a:prstGeom prst="ellipse">
            <a:avLst/>
          </a:prstGeom>
          <a:gradFill flip="none" rotWithShape="1">
            <a:gsLst>
              <a:gs pos="0">
                <a:schemeClr val="accent6">
                  <a:shade val="51000"/>
                  <a:satMod val="130000"/>
                </a:schemeClr>
              </a:gs>
              <a:gs pos="100000">
                <a:schemeClr val="accent6">
                  <a:shade val="93000"/>
                  <a:satMod val="130000"/>
                </a:schemeClr>
              </a:gs>
              <a:gs pos="10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https://kladraz.ru/upload/blogs/3081_540880946adcf1ceb72218fb114cf68f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428604"/>
            <a:ext cx="7286676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080"/>
            </a:avLst>
          </a:prstGeom>
          <a:blipFill>
            <a:blip r:embed="rId3" cstate="email"/>
            <a:stretch>
              <a:fillRect/>
            </a:stretch>
          </a:blip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Овал 10">
            <a:hlinkClick r:id="" action="ppaction://hlinkshowjump?jump=nextslide"/>
          </p:cNvPr>
          <p:cNvSpPr/>
          <p:nvPr/>
        </p:nvSpPr>
        <p:spPr>
          <a:xfrm>
            <a:off x="8388424" y="6641976"/>
            <a:ext cx="432048" cy="216024"/>
          </a:xfrm>
          <a:prstGeom prst="ellipse">
            <a:avLst/>
          </a:prstGeom>
          <a:gradFill flip="none" rotWithShape="1">
            <a:gsLst>
              <a:gs pos="0">
                <a:schemeClr val="accent6">
                  <a:shade val="51000"/>
                  <a:satMod val="130000"/>
                </a:schemeClr>
              </a:gs>
              <a:gs pos="100000">
                <a:schemeClr val="accent6">
                  <a:shade val="93000"/>
                  <a:satMod val="130000"/>
                </a:schemeClr>
              </a:gs>
              <a:gs pos="10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 descr="https://kladraz.ru/upload/blogs/3081_f1ab0394237f6ffd8fe113eb85ed8a92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85728"/>
            <a:ext cx="6215106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" descr="Розги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16" y="3286124"/>
            <a:ext cx="1872207" cy="3284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080"/>
            </a:avLst>
          </a:prstGeom>
          <a:blipFill>
            <a:blip r:embed="rId2" cstate="email"/>
            <a:stretch>
              <a:fillRect/>
            </a:stretch>
          </a:blip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Овал 9">
            <a:hlinkClick r:id="" action="ppaction://hlinkshowjump?jump=nextslide"/>
          </p:cNvPr>
          <p:cNvSpPr/>
          <p:nvPr/>
        </p:nvSpPr>
        <p:spPr>
          <a:xfrm>
            <a:off x="8388424" y="6641976"/>
            <a:ext cx="432048" cy="216024"/>
          </a:xfrm>
          <a:prstGeom prst="ellipse">
            <a:avLst/>
          </a:prstGeom>
          <a:gradFill flip="none" rotWithShape="1">
            <a:gsLst>
              <a:gs pos="0">
                <a:schemeClr val="accent6">
                  <a:shade val="51000"/>
                  <a:satMod val="130000"/>
                </a:schemeClr>
              </a:gs>
              <a:gs pos="100000">
                <a:schemeClr val="accent6">
                  <a:shade val="93000"/>
                  <a:satMod val="130000"/>
                </a:schemeClr>
              </a:gs>
              <a:gs pos="10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https://kladraz.ru/upload/blogs/3081_93b7378a016efd962a0b7090dfeec529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571480"/>
            <a:ext cx="7643866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080"/>
            </a:avLst>
          </a:prstGeom>
          <a:blipFill>
            <a:blip r:embed="rId2" cstate="email"/>
            <a:stretch>
              <a:fillRect/>
            </a:stretch>
          </a:blip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Овал 8">
            <a:hlinkClick r:id="" action="ppaction://hlinkshowjump?jump=nextslide"/>
          </p:cNvPr>
          <p:cNvSpPr/>
          <p:nvPr/>
        </p:nvSpPr>
        <p:spPr>
          <a:xfrm>
            <a:off x="8388424" y="6641976"/>
            <a:ext cx="432048" cy="216024"/>
          </a:xfrm>
          <a:prstGeom prst="ellipse">
            <a:avLst/>
          </a:prstGeom>
          <a:gradFill flip="none" rotWithShape="1">
            <a:gsLst>
              <a:gs pos="0">
                <a:schemeClr val="accent6">
                  <a:shade val="51000"/>
                  <a:satMod val="130000"/>
                </a:schemeClr>
              </a:gs>
              <a:gs pos="100000">
                <a:schemeClr val="accent6">
                  <a:shade val="93000"/>
                  <a:satMod val="130000"/>
                </a:schemeClr>
              </a:gs>
              <a:gs pos="10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https://kladraz.ru/upload/blogs/3081_4ba65e9ff39619feed67e9b2d4dedec9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428604"/>
            <a:ext cx="7429551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080"/>
            </a:avLst>
          </a:prstGeom>
          <a:blipFill>
            <a:blip r:embed="rId2" cstate="email"/>
            <a:stretch>
              <a:fillRect/>
            </a:stretch>
          </a:blip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476672"/>
            <a:ext cx="5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endParaRPr lang="ru-RU" sz="2400" dirty="0"/>
          </a:p>
        </p:txBody>
      </p:sp>
      <p:sp>
        <p:nvSpPr>
          <p:cNvPr id="9" name="Овал 8">
            <a:hlinkClick r:id="" action="ppaction://hlinkshowjump?jump=nextslide"/>
          </p:cNvPr>
          <p:cNvSpPr/>
          <p:nvPr/>
        </p:nvSpPr>
        <p:spPr>
          <a:xfrm>
            <a:off x="8388424" y="6641976"/>
            <a:ext cx="432048" cy="216024"/>
          </a:xfrm>
          <a:prstGeom prst="ellipse">
            <a:avLst/>
          </a:prstGeom>
          <a:gradFill flip="none" rotWithShape="1">
            <a:gsLst>
              <a:gs pos="0">
                <a:schemeClr val="accent6">
                  <a:shade val="51000"/>
                  <a:satMod val="130000"/>
                </a:schemeClr>
              </a:gs>
              <a:gs pos="100000">
                <a:schemeClr val="accent6">
                  <a:shade val="93000"/>
                  <a:satMod val="130000"/>
                </a:schemeClr>
              </a:gs>
              <a:gs pos="10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5" descr="В избе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2910" y="571480"/>
            <a:ext cx="8248719" cy="5827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622</TotalTime>
  <Words>74</Words>
  <Application>Microsoft Office PowerPoint</Application>
  <PresentationFormat>Экран (4:3)</PresentationFormat>
  <Paragraphs>10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МКОУ "Лермонтовская СОШ"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14 декабря - «Пророк  Наум - покровитель знаний»</dc:title>
  <dc:subject>Год литературы - 2015</dc:subject>
  <dc:creator>Банникова Е.П.</dc:creator>
  <cp:lastModifiedBy>Komp</cp:lastModifiedBy>
  <cp:revision>200</cp:revision>
  <dcterms:created xsi:type="dcterms:W3CDTF">2015-01-13T11:51:48Z</dcterms:created>
  <dcterms:modified xsi:type="dcterms:W3CDTF">2024-10-22T13:32:07Z</dcterms:modified>
  <cp:category>презентация</cp:category>
</cp:coreProperties>
</file>