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4" r:id="rId6"/>
    <p:sldId id="265" r:id="rId7"/>
    <p:sldId id="262" r:id="rId8"/>
    <p:sldId id="266" r:id="rId9"/>
    <p:sldId id="260" r:id="rId10"/>
    <p:sldId id="258" r:id="rId11"/>
    <p:sldId id="259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50760-8E9A-4A24-921B-61E1FDB10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1BD0D5-D3F9-4196-B30F-36A9DBA08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457A7A-7494-4EB8-8B84-86CBE7E13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919C70-D11E-4A96-A09F-E720DD178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930580-7E7E-4082-AB07-C098B0CFD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8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1E551-DB63-44C7-B326-E00426649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DA5764B-3D08-4D73-A073-4BD7752B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9BA8F1-17D7-465E-BD9D-A0388730B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48BAC2-837D-4555-B0CA-FB29C6F7D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893453-F258-46CF-A829-16825FFB0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611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23BBDD-67E1-468A-8AB5-930E53A23B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AF3DC2-8B73-451D-8D10-10B24FDD2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F82ECF-3614-4016-9B2F-F2E81178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D7A57E-9558-4699-9725-CD9901D97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38F582-F4E0-48D5-9C60-E957641A1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70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3766C-9819-432C-9E93-6A64CF5EA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91E701-C4F5-4EE8-A157-17CA7ADB8D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82B314-3A63-4479-815D-985DE764D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F6AC88-420A-4881-ACD3-F4EBC64F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9BC2D5-FA8E-4A6D-A968-78C875ECD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425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2EEA8-018B-452F-82F8-F92EDB334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3EB8E6-8644-477B-B643-781E3243D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6E1805-E740-4284-A760-91A873515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9248AB-563C-4092-9440-8EE484B69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7A5413-DBF4-4744-88B8-D2117175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0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FC8585-1D26-4314-97A4-3340CEAA0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1B3AB-36EA-435C-B9C8-2B3A97B36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2895F1-DA8D-4E0F-8182-8A62B4F6F7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D3BB6A-8676-40D7-B504-DC81B3C13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873654-068F-49B9-B99A-59B711C21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C06D86-1388-44EB-AB8D-41A63BFAA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03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066E2-69BE-43E3-A8FC-CB0CA2C69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F1BC86-6397-4420-B985-C9853A3083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ED5177-DD67-4FBD-B9E7-5C3C5929F1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B39828-47EB-44DD-8100-2A05DF4AA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A3A9089-64A1-4FEA-A66E-C72F89A77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A0FF86F-25FE-4F28-8207-9B334AE7B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8C5BD5-E213-4463-9077-7F0057AB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EABC90C-020B-4F3A-956A-61EB46811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07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3276A5-3957-47E2-B5BA-0CE5E2021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D5E31C1-F969-4A01-80D5-F0E40EA2F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F94C5AE-94C0-42BF-9F0F-15D858D7B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048D19-7CF9-46BF-8EF5-B7CA83CF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868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4D945A-48CF-49D7-854E-286A0875B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AB67E8F-15F1-4B8B-9568-7E2819B6A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521928-1C12-4914-8FC8-0EDA65D66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52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7E979-B5B5-45CE-89B9-FA99149A7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F74CCE-B3F8-47F0-972A-C176E1C68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F10904-3A9E-468D-8D4B-675256A56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C015FA-10C1-4C9C-84B1-8B6962E11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A065C0-FBEF-428A-A53A-F4172A2B3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C4242A-67C6-4262-98D9-4DF685F2F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911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AF989-4E60-46AF-9552-885E59AB4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CE3DAB3-8EB5-4822-B6BC-1524274CC7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6EC93A-4783-473C-B894-FEE7E2C6F9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AE00CC-8AFB-44A1-8B49-F4ED93BA5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683796-DB75-49B8-91DE-DC303E240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91E6DD-BF22-475F-B2E8-3E9BC1C51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2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F3F00-539A-4074-A023-F7DA10962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0C242E-B94B-4295-A183-9C32D97CF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7D333A-6777-40D0-B593-71AEACE926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64F83-ED6C-45F7-8082-3C220654452B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AA8A65-6239-4CE2-9136-2200F809A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9A0D7C-F772-4714-B0A5-AB942272C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4FB83-2041-496D-87E6-FE67A7918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85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A17826-9531-425E-9522-E6BEF530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58219"/>
            <a:ext cx="8920899" cy="586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5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6261F7-7ED7-44E3-B5AF-C9CBA5B3D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59" y="707010"/>
            <a:ext cx="10124387" cy="566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69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851CDD-895D-48CA-9A5C-1FC7CF683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07390"/>
            <a:ext cx="9144000" cy="611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17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F4E1E8-574D-406E-A29D-D1069E117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163" y="292231"/>
            <a:ext cx="9561673" cy="62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44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7E60F3-1906-4F89-9A2A-152BEE4F8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215" y="273377"/>
            <a:ext cx="9779570" cy="63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35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30BEBB-012B-49CC-9924-5593092BB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90194"/>
            <a:ext cx="9753600" cy="608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68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E5136B-F967-4652-B31A-818233B9E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203" y="678729"/>
            <a:ext cx="8408708" cy="517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5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E5BED2-428E-4FA5-85E1-22EE09FD8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15" y="358219"/>
            <a:ext cx="9695570" cy="607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75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C53837-4FD4-4759-AFF7-2B2E5A4D4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421" y="452487"/>
            <a:ext cx="9921157" cy="594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1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5E1A32-F05B-4EB9-A719-81F93E6F0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12" y="782425"/>
            <a:ext cx="9775596" cy="564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BB325A-5F00-427F-B6B5-99742B128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93" y="584462"/>
            <a:ext cx="10058400" cy="565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44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56C9BE-F108-4FDF-88F3-DB459639A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31596"/>
            <a:ext cx="9477080" cy="553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28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05AAFD-E38F-4E64-A6AC-DC381F536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58219"/>
            <a:ext cx="9144000" cy="57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15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782959-5A86-4EE1-9083-C0DD5CFCD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460" y="471340"/>
            <a:ext cx="9587060" cy="570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03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28E8DD-9E22-48C5-BC94-490CBA2E1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36" y="490194"/>
            <a:ext cx="9935852" cy="578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55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648A6F-13EA-4418-8294-AA9DE69B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96944"/>
            <a:ext cx="9524214" cy="626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66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3AD7F2-D8D5-427A-BF82-0376395D0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48" y="518474"/>
            <a:ext cx="10510887" cy="590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173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Широкоэкранный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2022-04-10T09:00:02Z</dcterms:created>
  <dcterms:modified xsi:type="dcterms:W3CDTF">2022-04-10T11:55:54Z</dcterms:modified>
</cp:coreProperties>
</file>