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69" r:id="rId5"/>
    <p:sldId id="271" r:id="rId6"/>
    <p:sldId id="273" r:id="rId7"/>
    <p:sldId id="259" r:id="rId8"/>
    <p:sldId id="261" r:id="rId9"/>
    <p:sldId id="264" r:id="rId10"/>
    <p:sldId id="265" r:id="rId11"/>
    <p:sldId id="266" r:id="rId12"/>
    <p:sldId id="268" r:id="rId13"/>
  </p:sldIdLst>
  <p:sldSz cx="10080625" cy="7345363"/>
  <p:notesSz cx="6858000" cy="9144000"/>
  <p:defaultTextStyle>
    <a:defPPr>
      <a:defRPr lang="ru-RU"/>
    </a:defPPr>
    <a:lvl1pPr marL="0" algn="l" defTabSz="995690" rtl="0" eaLnBrk="1" latinLnBrk="0" hangingPunct="1">
      <a:defRPr sz="1960" kern="1200">
        <a:solidFill>
          <a:schemeClr val="tx1"/>
        </a:solidFill>
        <a:latin typeface="+mn-lt"/>
        <a:ea typeface="+mn-ea"/>
        <a:cs typeface="+mn-cs"/>
      </a:defRPr>
    </a:lvl1pPr>
    <a:lvl2pPr marL="497845" algn="l" defTabSz="995690" rtl="0" eaLnBrk="1" latinLnBrk="0" hangingPunct="1">
      <a:defRPr sz="1960" kern="1200">
        <a:solidFill>
          <a:schemeClr val="tx1"/>
        </a:solidFill>
        <a:latin typeface="+mn-lt"/>
        <a:ea typeface="+mn-ea"/>
        <a:cs typeface="+mn-cs"/>
      </a:defRPr>
    </a:lvl2pPr>
    <a:lvl3pPr marL="995690" algn="l" defTabSz="995690" rtl="0" eaLnBrk="1" latinLnBrk="0" hangingPunct="1">
      <a:defRPr sz="1960" kern="1200">
        <a:solidFill>
          <a:schemeClr val="tx1"/>
        </a:solidFill>
        <a:latin typeface="+mn-lt"/>
        <a:ea typeface="+mn-ea"/>
        <a:cs typeface="+mn-cs"/>
      </a:defRPr>
    </a:lvl3pPr>
    <a:lvl4pPr marL="1493535" algn="l" defTabSz="995690" rtl="0" eaLnBrk="1" latinLnBrk="0" hangingPunct="1">
      <a:defRPr sz="1960" kern="1200">
        <a:solidFill>
          <a:schemeClr val="tx1"/>
        </a:solidFill>
        <a:latin typeface="+mn-lt"/>
        <a:ea typeface="+mn-ea"/>
        <a:cs typeface="+mn-cs"/>
      </a:defRPr>
    </a:lvl4pPr>
    <a:lvl5pPr marL="1991380" algn="l" defTabSz="995690" rtl="0" eaLnBrk="1" latinLnBrk="0" hangingPunct="1">
      <a:defRPr sz="1960" kern="1200">
        <a:solidFill>
          <a:schemeClr val="tx1"/>
        </a:solidFill>
        <a:latin typeface="+mn-lt"/>
        <a:ea typeface="+mn-ea"/>
        <a:cs typeface="+mn-cs"/>
      </a:defRPr>
    </a:lvl5pPr>
    <a:lvl6pPr marL="2489225" algn="l" defTabSz="995690" rtl="0" eaLnBrk="1" latinLnBrk="0" hangingPunct="1">
      <a:defRPr sz="1960" kern="1200">
        <a:solidFill>
          <a:schemeClr val="tx1"/>
        </a:solidFill>
        <a:latin typeface="+mn-lt"/>
        <a:ea typeface="+mn-ea"/>
        <a:cs typeface="+mn-cs"/>
      </a:defRPr>
    </a:lvl6pPr>
    <a:lvl7pPr marL="2987070" algn="l" defTabSz="995690" rtl="0" eaLnBrk="1" latinLnBrk="0" hangingPunct="1">
      <a:defRPr sz="1960" kern="1200">
        <a:solidFill>
          <a:schemeClr val="tx1"/>
        </a:solidFill>
        <a:latin typeface="+mn-lt"/>
        <a:ea typeface="+mn-ea"/>
        <a:cs typeface="+mn-cs"/>
      </a:defRPr>
    </a:lvl7pPr>
    <a:lvl8pPr marL="3484916" algn="l" defTabSz="995690" rtl="0" eaLnBrk="1" latinLnBrk="0" hangingPunct="1">
      <a:defRPr sz="1960" kern="1200">
        <a:solidFill>
          <a:schemeClr val="tx1"/>
        </a:solidFill>
        <a:latin typeface="+mn-lt"/>
        <a:ea typeface="+mn-ea"/>
        <a:cs typeface="+mn-cs"/>
      </a:defRPr>
    </a:lvl8pPr>
    <a:lvl9pPr marL="3982761" algn="l" defTabSz="995690" rtl="0" eaLnBrk="1" latinLnBrk="0" hangingPunct="1">
      <a:defRPr sz="196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6" d="100"/>
          <a:sy n="66" d="100"/>
        </p:scale>
        <p:origin x="130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756047" y="1202123"/>
            <a:ext cx="8568531" cy="2557275"/>
          </a:xfrm>
        </p:spPr>
        <p:txBody>
          <a:bodyPr anchor="b"/>
          <a:lstStyle>
            <a:lvl1pPr algn="ctr">
              <a:defRPr sz="6427"/>
            </a:lvl1pPr>
          </a:lstStyle>
          <a:p>
            <a:r>
              <a:rPr lang="ru-RU" smtClean="0"/>
              <a:t>Образец заголовка</a:t>
            </a:r>
            <a:endParaRPr lang="en-US" dirty="0"/>
          </a:p>
        </p:txBody>
      </p:sp>
      <p:sp>
        <p:nvSpPr>
          <p:cNvPr id="3" name="Subtitle 2"/>
          <p:cNvSpPr>
            <a:spLocks noGrp="1"/>
          </p:cNvSpPr>
          <p:nvPr>
            <p:ph type="subTitle" idx="1"/>
          </p:nvPr>
        </p:nvSpPr>
        <p:spPr>
          <a:xfrm>
            <a:off x="1260078" y="3858016"/>
            <a:ext cx="7560469" cy="1773429"/>
          </a:xfrm>
        </p:spPr>
        <p:txBody>
          <a:bodyPr/>
          <a:lstStyle>
            <a:lvl1pPr marL="0" indent="0" algn="ctr">
              <a:buNone/>
              <a:defRPr sz="2571"/>
            </a:lvl1pPr>
            <a:lvl2pPr marL="489707" indent="0" algn="ctr">
              <a:buNone/>
              <a:defRPr sz="2142"/>
            </a:lvl2pPr>
            <a:lvl3pPr marL="979414" indent="0" algn="ctr">
              <a:buNone/>
              <a:defRPr sz="1928"/>
            </a:lvl3pPr>
            <a:lvl4pPr marL="1469121" indent="0" algn="ctr">
              <a:buNone/>
              <a:defRPr sz="1714"/>
            </a:lvl4pPr>
            <a:lvl5pPr marL="1958828" indent="0" algn="ctr">
              <a:buNone/>
              <a:defRPr sz="1714"/>
            </a:lvl5pPr>
            <a:lvl6pPr marL="2448535" indent="0" algn="ctr">
              <a:buNone/>
              <a:defRPr sz="1714"/>
            </a:lvl6pPr>
            <a:lvl7pPr marL="2938242" indent="0" algn="ctr">
              <a:buNone/>
              <a:defRPr sz="1714"/>
            </a:lvl7pPr>
            <a:lvl8pPr marL="3427948" indent="0" algn="ctr">
              <a:buNone/>
              <a:defRPr sz="1714"/>
            </a:lvl8pPr>
            <a:lvl9pPr marL="3917655" indent="0" algn="ctr">
              <a:buNone/>
              <a:defRPr sz="1714"/>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D60C5235-B735-4E4C-ABC3-07205F9D095B}" type="datetimeFigureOut">
              <a:rPr lang="ru-RU" smtClean="0"/>
              <a:t>02.03.2021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6A20582-2837-49EC-9281-6FAA01E4732A}" type="slidenum">
              <a:rPr lang="ru-RU" smtClean="0"/>
              <a:t>‹#›</a:t>
            </a:fld>
            <a:endParaRPr lang="ru-RU"/>
          </a:p>
        </p:txBody>
      </p:sp>
    </p:spTree>
    <p:extLst>
      <p:ext uri="{BB962C8B-B14F-4D97-AF65-F5344CB8AC3E}">
        <p14:creationId xmlns:p14="http://schemas.microsoft.com/office/powerpoint/2010/main" val="2868711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60C5235-B735-4E4C-ABC3-07205F9D095B}" type="datetimeFigureOut">
              <a:rPr lang="ru-RU" smtClean="0"/>
              <a:t>02.03.2021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6A20582-2837-49EC-9281-6FAA01E4732A}" type="slidenum">
              <a:rPr lang="ru-RU" smtClean="0"/>
              <a:t>‹#›</a:t>
            </a:fld>
            <a:endParaRPr lang="ru-RU"/>
          </a:p>
        </p:txBody>
      </p:sp>
    </p:spTree>
    <p:extLst>
      <p:ext uri="{BB962C8B-B14F-4D97-AF65-F5344CB8AC3E}">
        <p14:creationId xmlns:p14="http://schemas.microsoft.com/office/powerpoint/2010/main" val="167027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13948" y="391072"/>
            <a:ext cx="2173635" cy="6224856"/>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93044" y="391072"/>
            <a:ext cx="6394896" cy="6224856"/>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60C5235-B735-4E4C-ABC3-07205F9D095B}" type="datetimeFigureOut">
              <a:rPr lang="ru-RU" smtClean="0"/>
              <a:t>02.03.2021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6A20582-2837-49EC-9281-6FAA01E4732A}" type="slidenum">
              <a:rPr lang="ru-RU" smtClean="0"/>
              <a:t>‹#›</a:t>
            </a:fld>
            <a:endParaRPr lang="ru-RU"/>
          </a:p>
        </p:txBody>
      </p:sp>
    </p:spTree>
    <p:extLst>
      <p:ext uri="{BB962C8B-B14F-4D97-AF65-F5344CB8AC3E}">
        <p14:creationId xmlns:p14="http://schemas.microsoft.com/office/powerpoint/2010/main" val="2738377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60C5235-B735-4E4C-ABC3-07205F9D095B}" type="datetimeFigureOut">
              <a:rPr lang="ru-RU" smtClean="0"/>
              <a:t>02.03.2021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6A20582-2837-49EC-9281-6FAA01E4732A}" type="slidenum">
              <a:rPr lang="ru-RU" smtClean="0"/>
              <a:t>‹#›</a:t>
            </a:fld>
            <a:endParaRPr lang="ru-RU"/>
          </a:p>
        </p:txBody>
      </p:sp>
    </p:spTree>
    <p:extLst>
      <p:ext uri="{BB962C8B-B14F-4D97-AF65-F5344CB8AC3E}">
        <p14:creationId xmlns:p14="http://schemas.microsoft.com/office/powerpoint/2010/main" val="8504199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7793" y="1831242"/>
            <a:ext cx="8694539" cy="3055466"/>
          </a:xfrm>
        </p:spPr>
        <p:txBody>
          <a:bodyPr anchor="b"/>
          <a:lstStyle>
            <a:lvl1pPr>
              <a:defRPr sz="6427"/>
            </a:lvl1pPr>
          </a:lstStyle>
          <a:p>
            <a:r>
              <a:rPr lang="ru-RU" smtClean="0"/>
              <a:t>Образец заголовка</a:t>
            </a:r>
            <a:endParaRPr lang="en-US" dirty="0"/>
          </a:p>
        </p:txBody>
      </p:sp>
      <p:sp>
        <p:nvSpPr>
          <p:cNvPr id="3" name="Text Placeholder 2"/>
          <p:cNvSpPr>
            <a:spLocks noGrp="1"/>
          </p:cNvSpPr>
          <p:nvPr>
            <p:ph type="body" idx="1"/>
          </p:nvPr>
        </p:nvSpPr>
        <p:spPr>
          <a:xfrm>
            <a:off x="687793" y="4915614"/>
            <a:ext cx="8694539" cy="1606798"/>
          </a:xfrm>
        </p:spPr>
        <p:txBody>
          <a:bodyPr/>
          <a:lstStyle>
            <a:lvl1pPr marL="0" indent="0">
              <a:buNone/>
              <a:defRPr sz="2571">
                <a:solidFill>
                  <a:schemeClr val="tx1"/>
                </a:solidFill>
              </a:defRPr>
            </a:lvl1pPr>
            <a:lvl2pPr marL="489707" indent="0">
              <a:buNone/>
              <a:defRPr sz="2142">
                <a:solidFill>
                  <a:schemeClr val="tx1">
                    <a:tint val="75000"/>
                  </a:schemeClr>
                </a:solidFill>
              </a:defRPr>
            </a:lvl2pPr>
            <a:lvl3pPr marL="979414" indent="0">
              <a:buNone/>
              <a:defRPr sz="1928">
                <a:solidFill>
                  <a:schemeClr val="tx1">
                    <a:tint val="75000"/>
                  </a:schemeClr>
                </a:solidFill>
              </a:defRPr>
            </a:lvl3pPr>
            <a:lvl4pPr marL="1469121" indent="0">
              <a:buNone/>
              <a:defRPr sz="1714">
                <a:solidFill>
                  <a:schemeClr val="tx1">
                    <a:tint val="75000"/>
                  </a:schemeClr>
                </a:solidFill>
              </a:defRPr>
            </a:lvl4pPr>
            <a:lvl5pPr marL="1958828" indent="0">
              <a:buNone/>
              <a:defRPr sz="1714">
                <a:solidFill>
                  <a:schemeClr val="tx1">
                    <a:tint val="75000"/>
                  </a:schemeClr>
                </a:solidFill>
              </a:defRPr>
            </a:lvl5pPr>
            <a:lvl6pPr marL="2448535" indent="0">
              <a:buNone/>
              <a:defRPr sz="1714">
                <a:solidFill>
                  <a:schemeClr val="tx1">
                    <a:tint val="75000"/>
                  </a:schemeClr>
                </a:solidFill>
              </a:defRPr>
            </a:lvl6pPr>
            <a:lvl7pPr marL="2938242" indent="0">
              <a:buNone/>
              <a:defRPr sz="1714">
                <a:solidFill>
                  <a:schemeClr val="tx1">
                    <a:tint val="75000"/>
                  </a:schemeClr>
                </a:solidFill>
              </a:defRPr>
            </a:lvl7pPr>
            <a:lvl8pPr marL="3427948" indent="0">
              <a:buNone/>
              <a:defRPr sz="1714">
                <a:solidFill>
                  <a:schemeClr val="tx1">
                    <a:tint val="75000"/>
                  </a:schemeClr>
                </a:solidFill>
              </a:defRPr>
            </a:lvl8pPr>
            <a:lvl9pPr marL="3917655" indent="0">
              <a:buNone/>
              <a:defRPr sz="1714">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60C5235-B735-4E4C-ABC3-07205F9D095B}" type="datetimeFigureOut">
              <a:rPr lang="ru-RU" smtClean="0"/>
              <a:t>02.03.2021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6A20582-2837-49EC-9281-6FAA01E4732A}" type="slidenum">
              <a:rPr lang="ru-RU" smtClean="0"/>
              <a:t>‹#›</a:t>
            </a:fld>
            <a:endParaRPr lang="ru-RU"/>
          </a:p>
        </p:txBody>
      </p:sp>
    </p:spTree>
    <p:extLst>
      <p:ext uri="{BB962C8B-B14F-4D97-AF65-F5344CB8AC3E}">
        <p14:creationId xmlns:p14="http://schemas.microsoft.com/office/powerpoint/2010/main" val="3671103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93043" y="1955363"/>
            <a:ext cx="4284266" cy="466056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103316" y="1955363"/>
            <a:ext cx="4284266" cy="466056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D60C5235-B735-4E4C-ABC3-07205F9D095B}" type="datetimeFigureOut">
              <a:rPr lang="ru-RU" smtClean="0"/>
              <a:t>02.03.2021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6A20582-2837-49EC-9281-6FAA01E4732A}" type="slidenum">
              <a:rPr lang="ru-RU" smtClean="0"/>
              <a:t>‹#›</a:t>
            </a:fld>
            <a:endParaRPr lang="ru-RU"/>
          </a:p>
        </p:txBody>
      </p:sp>
    </p:spTree>
    <p:extLst>
      <p:ext uri="{BB962C8B-B14F-4D97-AF65-F5344CB8AC3E}">
        <p14:creationId xmlns:p14="http://schemas.microsoft.com/office/powerpoint/2010/main" val="253794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94356" y="391074"/>
            <a:ext cx="8694539" cy="1419764"/>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694357" y="1800635"/>
            <a:ext cx="4264576" cy="882463"/>
          </a:xfrm>
        </p:spPr>
        <p:txBody>
          <a:bodyPr anchor="b"/>
          <a:lstStyle>
            <a:lvl1pPr marL="0" indent="0">
              <a:buNone/>
              <a:defRPr sz="2571" b="1"/>
            </a:lvl1pPr>
            <a:lvl2pPr marL="489707" indent="0">
              <a:buNone/>
              <a:defRPr sz="2142" b="1"/>
            </a:lvl2pPr>
            <a:lvl3pPr marL="979414" indent="0">
              <a:buNone/>
              <a:defRPr sz="1928" b="1"/>
            </a:lvl3pPr>
            <a:lvl4pPr marL="1469121" indent="0">
              <a:buNone/>
              <a:defRPr sz="1714" b="1"/>
            </a:lvl4pPr>
            <a:lvl5pPr marL="1958828" indent="0">
              <a:buNone/>
              <a:defRPr sz="1714" b="1"/>
            </a:lvl5pPr>
            <a:lvl6pPr marL="2448535" indent="0">
              <a:buNone/>
              <a:defRPr sz="1714" b="1"/>
            </a:lvl6pPr>
            <a:lvl7pPr marL="2938242" indent="0">
              <a:buNone/>
              <a:defRPr sz="1714" b="1"/>
            </a:lvl7pPr>
            <a:lvl8pPr marL="3427948" indent="0">
              <a:buNone/>
              <a:defRPr sz="1714" b="1"/>
            </a:lvl8pPr>
            <a:lvl9pPr marL="3917655" indent="0">
              <a:buNone/>
              <a:defRPr sz="1714" b="1"/>
            </a:lvl9pPr>
          </a:lstStyle>
          <a:p>
            <a:pPr lvl="0"/>
            <a:r>
              <a:rPr lang="ru-RU" smtClean="0"/>
              <a:t>Образец текста</a:t>
            </a:r>
          </a:p>
        </p:txBody>
      </p:sp>
      <p:sp>
        <p:nvSpPr>
          <p:cNvPr id="4" name="Content Placeholder 3"/>
          <p:cNvSpPr>
            <a:spLocks noGrp="1"/>
          </p:cNvSpPr>
          <p:nvPr>
            <p:ph sz="half" idx="2"/>
          </p:nvPr>
        </p:nvSpPr>
        <p:spPr>
          <a:xfrm>
            <a:off x="694357" y="2683098"/>
            <a:ext cx="4264576" cy="394643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103317" y="1800635"/>
            <a:ext cx="4285579" cy="882463"/>
          </a:xfrm>
        </p:spPr>
        <p:txBody>
          <a:bodyPr anchor="b"/>
          <a:lstStyle>
            <a:lvl1pPr marL="0" indent="0">
              <a:buNone/>
              <a:defRPr sz="2571" b="1"/>
            </a:lvl1pPr>
            <a:lvl2pPr marL="489707" indent="0">
              <a:buNone/>
              <a:defRPr sz="2142" b="1"/>
            </a:lvl2pPr>
            <a:lvl3pPr marL="979414" indent="0">
              <a:buNone/>
              <a:defRPr sz="1928" b="1"/>
            </a:lvl3pPr>
            <a:lvl4pPr marL="1469121" indent="0">
              <a:buNone/>
              <a:defRPr sz="1714" b="1"/>
            </a:lvl4pPr>
            <a:lvl5pPr marL="1958828" indent="0">
              <a:buNone/>
              <a:defRPr sz="1714" b="1"/>
            </a:lvl5pPr>
            <a:lvl6pPr marL="2448535" indent="0">
              <a:buNone/>
              <a:defRPr sz="1714" b="1"/>
            </a:lvl6pPr>
            <a:lvl7pPr marL="2938242" indent="0">
              <a:buNone/>
              <a:defRPr sz="1714" b="1"/>
            </a:lvl7pPr>
            <a:lvl8pPr marL="3427948" indent="0">
              <a:buNone/>
              <a:defRPr sz="1714" b="1"/>
            </a:lvl8pPr>
            <a:lvl9pPr marL="3917655" indent="0">
              <a:buNone/>
              <a:defRPr sz="1714" b="1"/>
            </a:lvl9pPr>
          </a:lstStyle>
          <a:p>
            <a:pPr lvl="0"/>
            <a:r>
              <a:rPr lang="ru-RU" smtClean="0"/>
              <a:t>Образец текста</a:t>
            </a:r>
          </a:p>
        </p:txBody>
      </p:sp>
      <p:sp>
        <p:nvSpPr>
          <p:cNvPr id="6" name="Content Placeholder 5"/>
          <p:cNvSpPr>
            <a:spLocks noGrp="1"/>
          </p:cNvSpPr>
          <p:nvPr>
            <p:ph sz="quarter" idx="4"/>
          </p:nvPr>
        </p:nvSpPr>
        <p:spPr>
          <a:xfrm>
            <a:off x="5103317" y="2683098"/>
            <a:ext cx="4285579" cy="394643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D60C5235-B735-4E4C-ABC3-07205F9D095B}" type="datetimeFigureOut">
              <a:rPr lang="ru-RU" smtClean="0"/>
              <a:t>02.03.2021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6A20582-2837-49EC-9281-6FAA01E4732A}" type="slidenum">
              <a:rPr lang="ru-RU" smtClean="0"/>
              <a:t>‹#›</a:t>
            </a:fld>
            <a:endParaRPr lang="ru-RU"/>
          </a:p>
        </p:txBody>
      </p:sp>
    </p:spTree>
    <p:extLst>
      <p:ext uri="{BB962C8B-B14F-4D97-AF65-F5344CB8AC3E}">
        <p14:creationId xmlns:p14="http://schemas.microsoft.com/office/powerpoint/2010/main" val="707673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D60C5235-B735-4E4C-ABC3-07205F9D095B}" type="datetimeFigureOut">
              <a:rPr lang="ru-RU" smtClean="0"/>
              <a:t>02.03.2021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6A20582-2837-49EC-9281-6FAA01E4732A}" type="slidenum">
              <a:rPr lang="ru-RU" smtClean="0"/>
              <a:t>‹#›</a:t>
            </a:fld>
            <a:endParaRPr lang="ru-RU"/>
          </a:p>
        </p:txBody>
      </p:sp>
    </p:spTree>
    <p:extLst>
      <p:ext uri="{BB962C8B-B14F-4D97-AF65-F5344CB8AC3E}">
        <p14:creationId xmlns:p14="http://schemas.microsoft.com/office/powerpoint/2010/main" val="26936103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0C5235-B735-4E4C-ABC3-07205F9D095B}" type="datetimeFigureOut">
              <a:rPr lang="ru-RU" smtClean="0"/>
              <a:t>02.03.2021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6A20582-2837-49EC-9281-6FAA01E4732A}" type="slidenum">
              <a:rPr lang="ru-RU" smtClean="0"/>
              <a:t>‹#›</a:t>
            </a:fld>
            <a:endParaRPr lang="ru-RU"/>
          </a:p>
        </p:txBody>
      </p:sp>
    </p:spTree>
    <p:extLst>
      <p:ext uri="{BB962C8B-B14F-4D97-AF65-F5344CB8AC3E}">
        <p14:creationId xmlns:p14="http://schemas.microsoft.com/office/powerpoint/2010/main" val="1529329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94356" y="489691"/>
            <a:ext cx="3251264" cy="1713918"/>
          </a:xfrm>
        </p:spPr>
        <p:txBody>
          <a:bodyPr anchor="b"/>
          <a:lstStyle>
            <a:lvl1pPr>
              <a:defRPr sz="3428"/>
            </a:lvl1pPr>
          </a:lstStyle>
          <a:p>
            <a:r>
              <a:rPr lang="ru-RU" smtClean="0"/>
              <a:t>Образец заголовка</a:t>
            </a:r>
            <a:endParaRPr lang="en-US" dirty="0"/>
          </a:p>
        </p:txBody>
      </p:sp>
      <p:sp>
        <p:nvSpPr>
          <p:cNvPr id="3" name="Content Placeholder 2"/>
          <p:cNvSpPr>
            <a:spLocks noGrp="1"/>
          </p:cNvSpPr>
          <p:nvPr>
            <p:ph idx="1"/>
          </p:nvPr>
        </p:nvSpPr>
        <p:spPr>
          <a:xfrm>
            <a:off x="4285579" y="1057598"/>
            <a:ext cx="5103316" cy="5219969"/>
          </a:xfrm>
        </p:spPr>
        <p:txBody>
          <a:bodyPr/>
          <a:lstStyle>
            <a:lvl1pPr>
              <a:defRPr sz="3428"/>
            </a:lvl1pPr>
            <a:lvl2pPr>
              <a:defRPr sz="2999"/>
            </a:lvl2pPr>
            <a:lvl3pPr>
              <a:defRPr sz="2571"/>
            </a:lvl3pPr>
            <a:lvl4pPr>
              <a:defRPr sz="2142"/>
            </a:lvl4pPr>
            <a:lvl5pPr>
              <a:defRPr sz="2142"/>
            </a:lvl5pPr>
            <a:lvl6pPr>
              <a:defRPr sz="2142"/>
            </a:lvl6pPr>
            <a:lvl7pPr>
              <a:defRPr sz="2142"/>
            </a:lvl7pPr>
            <a:lvl8pPr>
              <a:defRPr sz="2142"/>
            </a:lvl8pPr>
            <a:lvl9pPr>
              <a:defRPr sz="2142"/>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94356" y="2203609"/>
            <a:ext cx="3251264" cy="4082458"/>
          </a:xfrm>
        </p:spPr>
        <p:txBody>
          <a:bodyPr/>
          <a:lstStyle>
            <a:lvl1pPr marL="0" indent="0">
              <a:buNone/>
              <a:defRPr sz="1714"/>
            </a:lvl1pPr>
            <a:lvl2pPr marL="489707" indent="0">
              <a:buNone/>
              <a:defRPr sz="1500"/>
            </a:lvl2pPr>
            <a:lvl3pPr marL="979414" indent="0">
              <a:buNone/>
              <a:defRPr sz="1285"/>
            </a:lvl3pPr>
            <a:lvl4pPr marL="1469121" indent="0">
              <a:buNone/>
              <a:defRPr sz="1071"/>
            </a:lvl4pPr>
            <a:lvl5pPr marL="1958828" indent="0">
              <a:buNone/>
              <a:defRPr sz="1071"/>
            </a:lvl5pPr>
            <a:lvl6pPr marL="2448535" indent="0">
              <a:buNone/>
              <a:defRPr sz="1071"/>
            </a:lvl6pPr>
            <a:lvl7pPr marL="2938242" indent="0">
              <a:buNone/>
              <a:defRPr sz="1071"/>
            </a:lvl7pPr>
            <a:lvl8pPr marL="3427948" indent="0">
              <a:buNone/>
              <a:defRPr sz="1071"/>
            </a:lvl8pPr>
            <a:lvl9pPr marL="3917655" indent="0">
              <a:buNone/>
              <a:defRPr sz="1071"/>
            </a:lvl9pPr>
          </a:lstStyle>
          <a:p>
            <a:pPr lvl="0"/>
            <a:r>
              <a:rPr lang="ru-RU" smtClean="0"/>
              <a:t>Образец текста</a:t>
            </a:r>
          </a:p>
        </p:txBody>
      </p:sp>
      <p:sp>
        <p:nvSpPr>
          <p:cNvPr id="5" name="Date Placeholder 4"/>
          <p:cNvSpPr>
            <a:spLocks noGrp="1"/>
          </p:cNvSpPr>
          <p:nvPr>
            <p:ph type="dt" sz="half" idx="10"/>
          </p:nvPr>
        </p:nvSpPr>
        <p:spPr/>
        <p:txBody>
          <a:bodyPr/>
          <a:lstStyle/>
          <a:p>
            <a:fld id="{D60C5235-B735-4E4C-ABC3-07205F9D095B}" type="datetimeFigureOut">
              <a:rPr lang="ru-RU" smtClean="0"/>
              <a:t>02.03.2021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6A20582-2837-49EC-9281-6FAA01E4732A}" type="slidenum">
              <a:rPr lang="ru-RU" smtClean="0"/>
              <a:t>‹#›</a:t>
            </a:fld>
            <a:endParaRPr lang="ru-RU"/>
          </a:p>
        </p:txBody>
      </p:sp>
    </p:spTree>
    <p:extLst>
      <p:ext uri="{BB962C8B-B14F-4D97-AF65-F5344CB8AC3E}">
        <p14:creationId xmlns:p14="http://schemas.microsoft.com/office/powerpoint/2010/main" val="34484520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94356" y="489691"/>
            <a:ext cx="3251264" cy="1713918"/>
          </a:xfrm>
        </p:spPr>
        <p:txBody>
          <a:bodyPr anchor="b"/>
          <a:lstStyle>
            <a:lvl1pPr>
              <a:defRPr sz="3428"/>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4285579" y="1057598"/>
            <a:ext cx="5103316" cy="5219969"/>
          </a:xfrm>
        </p:spPr>
        <p:txBody>
          <a:bodyPr anchor="t"/>
          <a:lstStyle>
            <a:lvl1pPr marL="0" indent="0">
              <a:buNone/>
              <a:defRPr sz="3428"/>
            </a:lvl1pPr>
            <a:lvl2pPr marL="489707" indent="0">
              <a:buNone/>
              <a:defRPr sz="2999"/>
            </a:lvl2pPr>
            <a:lvl3pPr marL="979414" indent="0">
              <a:buNone/>
              <a:defRPr sz="2571"/>
            </a:lvl3pPr>
            <a:lvl4pPr marL="1469121" indent="0">
              <a:buNone/>
              <a:defRPr sz="2142"/>
            </a:lvl4pPr>
            <a:lvl5pPr marL="1958828" indent="0">
              <a:buNone/>
              <a:defRPr sz="2142"/>
            </a:lvl5pPr>
            <a:lvl6pPr marL="2448535" indent="0">
              <a:buNone/>
              <a:defRPr sz="2142"/>
            </a:lvl6pPr>
            <a:lvl7pPr marL="2938242" indent="0">
              <a:buNone/>
              <a:defRPr sz="2142"/>
            </a:lvl7pPr>
            <a:lvl8pPr marL="3427948" indent="0">
              <a:buNone/>
              <a:defRPr sz="2142"/>
            </a:lvl8pPr>
            <a:lvl9pPr marL="3917655" indent="0">
              <a:buNone/>
              <a:defRPr sz="2142"/>
            </a:lvl9pPr>
          </a:lstStyle>
          <a:p>
            <a:r>
              <a:rPr lang="ru-RU" smtClean="0"/>
              <a:t>Вставка рисунка</a:t>
            </a:r>
            <a:endParaRPr lang="en-US" dirty="0"/>
          </a:p>
        </p:txBody>
      </p:sp>
      <p:sp>
        <p:nvSpPr>
          <p:cNvPr id="4" name="Text Placeholder 3"/>
          <p:cNvSpPr>
            <a:spLocks noGrp="1"/>
          </p:cNvSpPr>
          <p:nvPr>
            <p:ph type="body" sz="half" idx="2"/>
          </p:nvPr>
        </p:nvSpPr>
        <p:spPr>
          <a:xfrm>
            <a:off x="694356" y="2203609"/>
            <a:ext cx="3251264" cy="4082458"/>
          </a:xfrm>
        </p:spPr>
        <p:txBody>
          <a:bodyPr/>
          <a:lstStyle>
            <a:lvl1pPr marL="0" indent="0">
              <a:buNone/>
              <a:defRPr sz="1714"/>
            </a:lvl1pPr>
            <a:lvl2pPr marL="489707" indent="0">
              <a:buNone/>
              <a:defRPr sz="1500"/>
            </a:lvl2pPr>
            <a:lvl3pPr marL="979414" indent="0">
              <a:buNone/>
              <a:defRPr sz="1285"/>
            </a:lvl3pPr>
            <a:lvl4pPr marL="1469121" indent="0">
              <a:buNone/>
              <a:defRPr sz="1071"/>
            </a:lvl4pPr>
            <a:lvl5pPr marL="1958828" indent="0">
              <a:buNone/>
              <a:defRPr sz="1071"/>
            </a:lvl5pPr>
            <a:lvl6pPr marL="2448535" indent="0">
              <a:buNone/>
              <a:defRPr sz="1071"/>
            </a:lvl6pPr>
            <a:lvl7pPr marL="2938242" indent="0">
              <a:buNone/>
              <a:defRPr sz="1071"/>
            </a:lvl7pPr>
            <a:lvl8pPr marL="3427948" indent="0">
              <a:buNone/>
              <a:defRPr sz="1071"/>
            </a:lvl8pPr>
            <a:lvl9pPr marL="3917655" indent="0">
              <a:buNone/>
              <a:defRPr sz="1071"/>
            </a:lvl9pPr>
          </a:lstStyle>
          <a:p>
            <a:pPr lvl="0"/>
            <a:r>
              <a:rPr lang="ru-RU" smtClean="0"/>
              <a:t>Образец текста</a:t>
            </a:r>
          </a:p>
        </p:txBody>
      </p:sp>
      <p:sp>
        <p:nvSpPr>
          <p:cNvPr id="5" name="Date Placeholder 4"/>
          <p:cNvSpPr>
            <a:spLocks noGrp="1"/>
          </p:cNvSpPr>
          <p:nvPr>
            <p:ph type="dt" sz="half" idx="10"/>
          </p:nvPr>
        </p:nvSpPr>
        <p:spPr/>
        <p:txBody>
          <a:bodyPr/>
          <a:lstStyle/>
          <a:p>
            <a:fld id="{D60C5235-B735-4E4C-ABC3-07205F9D095B}" type="datetimeFigureOut">
              <a:rPr lang="ru-RU" smtClean="0"/>
              <a:t>02.03.2021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6A20582-2837-49EC-9281-6FAA01E4732A}" type="slidenum">
              <a:rPr lang="ru-RU" smtClean="0"/>
              <a:t>‹#›</a:t>
            </a:fld>
            <a:endParaRPr lang="ru-RU"/>
          </a:p>
        </p:txBody>
      </p:sp>
    </p:spTree>
    <p:extLst>
      <p:ext uri="{BB962C8B-B14F-4D97-AF65-F5344CB8AC3E}">
        <p14:creationId xmlns:p14="http://schemas.microsoft.com/office/powerpoint/2010/main" val="32859583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3043" y="391074"/>
            <a:ext cx="8694539" cy="1419764"/>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93043" y="1955363"/>
            <a:ext cx="8694539" cy="466056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93043" y="6808065"/>
            <a:ext cx="2268141" cy="391073"/>
          </a:xfrm>
          <a:prstGeom prst="rect">
            <a:avLst/>
          </a:prstGeom>
        </p:spPr>
        <p:txBody>
          <a:bodyPr vert="horz" lIns="91440" tIns="45720" rIns="91440" bIns="45720" rtlCol="0" anchor="ctr"/>
          <a:lstStyle>
            <a:lvl1pPr algn="l">
              <a:defRPr sz="1285">
                <a:solidFill>
                  <a:schemeClr val="tx1">
                    <a:tint val="75000"/>
                  </a:schemeClr>
                </a:solidFill>
              </a:defRPr>
            </a:lvl1pPr>
          </a:lstStyle>
          <a:p>
            <a:fld id="{D60C5235-B735-4E4C-ABC3-07205F9D095B}" type="datetimeFigureOut">
              <a:rPr lang="ru-RU" smtClean="0"/>
              <a:t>02.03.2021</a:t>
            </a:fld>
            <a:endParaRPr lang="ru-RU"/>
          </a:p>
        </p:txBody>
      </p:sp>
      <p:sp>
        <p:nvSpPr>
          <p:cNvPr id="5" name="Footer Placeholder 4"/>
          <p:cNvSpPr>
            <a:spLocks noGrp="1"/>
          </p:cNvSpPr>
          <p:nvPr>
            <p:ph type="ftr" sz="quarter" idx="3"/>
          </p:nvPr>
        </p:nvSpPr>
        <p:spPr>
          <a:xfrm>
            <a:off x="3339207" y="6808065"/>
            <a:ext cx="3402211" cy="391073"/>
          </a:xfrm>
          <a:prstGeom prst="rect">
            <a:avLst/>
          </a:prstGeom>
        </p:spPr>
        <p:txBody>
          <a:bodyPr vert="horz" lIns="91440" tIns="45720" rIns="91440" bIns="45720" rtlCol="0" anchor="ctr"/>
          <a:lstStyle>
            <a:lvl1pPr algn="ctr">
              <a:defRPr sz="1285">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7119441" y="6808065"/>
            <a:ext cx="2268141" cy="391073"/>
          </a:xfrm>
          <a:prstGeom prst="rect">
            <a:avLst/>
          </a:prstGeom>
        </p:spPr>
        <p:txBody>
          <a:bodyPr vert="horz" lIns="91440" tIns="45720" rIns="91440" bIns="45720" rtlCol="0" anchor="ctr"/>
          <a:lstStyle>
            <a:lvl1pPr algn="r">
              <a:defRPr sz="1285">
                <a:solidFill>
                  <a:schemeClr val="tx1">
                    <a:tint val="75000"/>
                  </a:schemeClr>
                </a:solidFill>
              </a:defRPr>
            </a:lvl1pPr>
          </a:lstStyle>
          <a:p>
            <a:fld id="{D6A20582-2837-49EC-9281-6FAA01E4732A}" type="slidenum">
              <a:rPr lang="ru-RU" smtClean="0"/>
              <a:t>‹#›</a:t>
            </a:fld>
            <a:endParaRPr lang="ru-RU"/>
          </a:p>
        </p:txBody>
      </p:sp>
    </p:spTree>
    <p:extLst>
      <p:ext uri="{BB962C8B-B14F-4D97-AF65-F5344CB8AC3E}">
        <p14:creationId xmlns:p14="http://schemas.microsoft.com/office/powerpoint/2010/main" val="73406383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79414" rtl="0" eaLnBrk="1" latinLnBrk="0" hangingPunct="1">
        <a:lnSpc>
          <a:spcPct val="90000"/>
        </a:lnSpc>
        <a:spcBef>
          <a:spcPct val="0"/>
        </a:spcBef>
        <a:buNone/>
        <a:defRPr sz="4713" kern="1200">
          <a:solidFill>
            <a:schemeClr val="tx1"/>
          </a:solidFill>
          <a:latin typeface="+mj-lt"/>
          <a:ea typeface="+mj-ea"/>
          <a:cs typeface="+mj-cs"/>
        </a:defRPr>
      </a:lvl1pPr>
    </p:titleStyle>
    <p:bodyStyle>
      <a:lvl1pPr marL="244853" indent="-244853" algn="l" defTabSz="979414" rtl="0" eaLnBrk="1" latinLnBrk="0" hangingPunct="1">
        <a:lnSpc>
          <a:spcPct val="90000"/>
        </a:lnSpc>
        <a:spcBef>
          <a:spcPts val="1071"/>
        </a:spcBef>
        <a:buFont typeface="Arial" panose="020B0604020202020204" pitchFamily="34" charset="0"/>
        <a:buChar char="•"/>
        <a:defRPr sz="2999" kern="1200">
          <a:solidFill>
            <a:schemeClr val="tx1"/>
          </a:solidFill>
          <a:latin typeface="+mn-lt"/>
          <a:ea typeface="+mn-ea"/>
          <a:cs typeface="+mn-cs"/>
        </a:defRPr>
      </a:lvl1pPr>
      <a:lvl2pPr marL="734560" indent="-244853" algn="l" defTabSz="979414" rtl="0" eaLnBrk="1" latinLnBrk="0" hangingPunct="1">
        <a:lnSpc>
          <a:spcPct val="90000"/>
        </a:lnSpc>
        <a:spcBef>
          <a:spcPts val="536"/>
        </a:spcBef>
        <a:buFont typeface="Arial" panose="020B0604020202020204" pitchFamily="34" charset="0"/>
        <a:buChar char="•"/>
        <a:defRPr sz="2571" kern="1200">
          <a:solidFill>
            <a:schemeClr val="tx1"/>
          </a:solidFill>
          <a:latin typeface="+mn-lt"/>
          <a:ea typeface="+mn-ea"/>
          <a:cs typeface="+mn-cs"/>
        </a:defRPr>
      </a:lvl2pPr>
      <a:lvl3pPr marL="1224267" indent="-244853" algn="l" defTabSz="979414" rtl="0" eaLnBrk="1" latinLnBrk="0" hangingPunct="1">
        <a:lnSpc>
          <a:spcPct val="90000"/>
        </a:lnSpc>
        <a:spcBef>
          <a:spcPts val="536"/>
        </a:spcBef>
        <a:buFont typeface="Arial" panose="020B0604020202020204" pitchFamily="34" charset="0"/>
        <a:buChar char="•"/>
        <a:defRPr sz="2142" kern="1200">
          <a:solidFill>
            <a:schemeClr val="tx1"/>
          </a:solidFill>
          <a:latin typeface="+mn-lt"/>
          <a:ea typeface="+mn-ea"/>
          <a:cs typeface="+mn-cs"/>
        </a:defRPr>
      </a:lvl3pPr>
      <a:lvl4pPr marL="1713974" indent="-244853" algn="l" defTabSz="979414" rtl="0" eaLnBrk="1" latinLnBrk="0" hangingPunct="1">
        <a:lnSpc>
          <a:spcPct val="90000"/>
        </a:lnSpc>
        <a:spcBef>
          <a:spcPts val="536"/>
        </a:spcBef>
        <a:buFont typeface="Arial" panose="020B0604020202020204" pitchFamily="34" charset="0"/>
        <a:buChar char="•"/>
        <a:defRPr sz="1928" kern="1200">
          <a:solidFill>
            <a:schemeClr val="tx1"/>
          </a:solidFill>
          <a:latin typeface="+mn-lt"/>
          <a:ea typeface="+mn-ea"/>
          <a:cs typeface="+mn-cs"/>
        </a:defRPr>
      </a:lvl4pPr>
      <a:lvl5pPr marL="2203681" indent="-244853" algn="l" defTabSz="979414" rtl="0" eaLnBrk="1" latinLnBrk="0" hangingPunct="1">
        <a:lnSpc>
          <a:spcPct val="90000"/>
        </a:lnSpc>
        <a:spcBef>
          <a:spcPts val="536"/>
        </a:spcBef>
        <a:buFont typeface="Arial" panose="020B0604020202020204" pitchFamily="34" charset="0"/>
        <a:buChar char="•"/>
        <a:defRPr sz="1928" kern="1200">
          <a:solidFill>
            <a:schemeClr val="tx1"/>
          </a:solidFill>
          <a:latin typeface="+mn-lt"/>
          <a:ea typeface="+mn-ea"/>
          <a:cs typeface="+mn-cs"/>
        </a:defRPr>
      </a:lvl5pPr>
      <a:lvl6pPr marL="2693388" indent="-244853" algn="l" defTabSz="979414" rtl="0" eaLnBrk="1" latinLnBrk="0" hangingPunct="1">
        <a:lnSpc>
          <a:spcPct val="90000"/>
        </a:lnSpc>
        <a:spcBef>
          <a:spcPts val="536"/>
        </a:spcBef>
        <a:buFont typeface="Arial" panose="020B0604020202020204" pitchFamily="34" charset="0"/>
        <a:buChar char="•"/>
        <a:defRPr sz="1928" kern="1200">
          <a:solidFill>
            <a:schemeClr val="tx1"/>
          </a:solidFill>
          <a:latin typeface="+mn-lt"/>
          <a:ea typeface="+mn-ea"/>
          <a:cs typeface="+mn-cs"/>
        </a:defRPr>
      </a:lvl6pPr>
      <a:lvl7pPr marL="3183095" indent="-244853" algn="l" defTabSz="979414" rtl="0" eaLnBrk="1" latinLnBrk="0" hangingPunct="1">
        <a:lnSpc>
          <a:spcPct val="90000"/>
        </a:lnSpc>
        <a:spcBef>
          <a:spcPts val="536"/>
        </a:spcBef>
        <a:buFont typeface="Arial" panose="020B0604020202020204" pitchFamily="34" charset="0"/>
        <a:buChar char="•"/>
        <a:defRPr sz="1928" kern="1200">
          <a:solidFill>
            <a:schemeClr val="tx1"/>
          </a:solidFill>
          <a:latin typeface="+mn-lt"/>
          <a:ea typeface="+mn-ea"/>
          <a:cs typeface="+mn-cs"/>
        </a:defRPr>
      </a:lvl7pPr>
      <a:lvl8pPr marL="3672802" indent="-244853" algn="l" defTabSz="979414" rtl="0" eaLnBrk="1" latinLnBrk="0" hangingPunct="1">
        <a:lnSpc>
          <a:spcPct val="90000"/>
        </a:lnSpc>
        <a:spcBef>
          <a:spcPts val="536"/>
        </a:spcBef>
        <a:buFont typeface="Arial" panose="020B0604020202020204" pitchFamily="34" charset="0"/>
        <a:buChar char="•"/>
        <a:defRPr sz="1928" kern="1200">
          <a:solidFill>
            <a:schemeClr val="tx1"/>
          </a:solidFill>
          <a:latin typeface="+mn-lt"/>
          <a:ea typeface="+mn-ea"/>
          <a:cs typeface="+mn-cs"/>
        </a:defRPr>
      </a:lvl8pPr>
      <a:lvl9pPr marL="4162509" indent="-244853" algn="l" defTabSz="979414" rtl="0" eaLnBrk="1" latinLnBrk="0" hangingPunct="1">
        <a:lnSpc>
          <a:spcPct val="90000"/>
        </a:lnSpc>
        <a:spcBef>
          <a:spcPts val="536"/>
        </a:spcBef>
        <a:buFont typeface="Arial" panose="020B0604020202020204" pitchFamily="34" charset="0"/>
        <a:buChar char="•"/>
        <a:defRPr sz="1928" kern="1200">
          <a:solidFill>
            <a:schemeClr val="tx1"/>
          </a:solidFill>
          <a:latin typeface="+mn-lt"/>
          <a:ea typeface="+mn-ea"/>
          <a:cs typeface="+mn-cs"/>
        </a:defRPr>
      </a:lvl9pPr>
    </p:bodyStyle>
    <p:otherStyle>
      <a:defPPr>
        <a:defRPr lang="en-US"/>
      </a:defPPr>
      <a:lvl1pPr marL="0" algn="l" defTabSz="979414" rtl="0" eaLnBrk="1" latinLnBrk="0" hangingPunct="1">
        <a:defRPr sz="1928" kern="1200">
          <a:solidFill>
            <a:schemeClr val="tx1"/>
          </a:solidFill>
          <a:latin typeface="+mn-lt"/>
          <a:ea typeface="+mn-ea"/>
          <a:cs typeface="+mn-cs"/>
        </a:defRPr>
      </a:lvl1pPr>
      <a:lvl2pPr marL="489707" algn="l" defTabSz="979414" rtl="0" eaLnBrk="1" latinLnBrk="0" hangingPunct="1">
        <a:defRPr sz="1928" kern="1200">
          <a:solidFill>
            <a:schemeClr val="tx1"/>
          </a:solidFill>
          <a:latin typeface="+mn-lt"/>
          <a:ea typeface="+mn-ea"/>
          <a:cs typeface="+mn-cs"/>
        </a:defRPr>
      </a:lvl2pPr>
      <a:lvl3pPr marL="979414" algn="l" defTabSz="979414" rtl="0" eaLnBrk="1" latinLnBrk="0" hangingPunct="1">
        <a:defRPr sz="1928" kern="1200">
          <a:solidFill>
            <a:schemeClr val="tx1"/>
          </a:solidFill>
          <a:latin typeface="+mn-lt"/>
          <a:ea typeface="+mn-ea"/>
          <a:cs typeface="+mn-cs"/>
        </a:defRPr>
      </a:lvl3pPr>
      <a:lvl4pPr marL="1469121" algn="l" defTabSz="979414" rtl="0" eaLnBrk="1" latinLnBrk="0" hangingPunct="1">
        <a:defRPr sz="1928" kern="1200">
          <a:solidFill>
            <a:schemeClr val="tx1"/>
          </a:solidFill>
          <a:latin typeface="+mn-lt"/>
          <a:ea typeface="+mn-ea"/>
          <a:cs typeface="+mn-cs"/>
        </a:defRPr>
      </a:lvl4pPr>
      <a:lvl5pPr marL="1958828" algn="l" defTabSz="979414" rtl="0" eaLnBrk="1" latinLnBrk="0" hangingPunct="1">
        <a:defRPr sz="1928" kern="1200">
          <a:solidFill>
            <a:schemeClr val="tx1"/>
          </a:solidFill>
          <a:latin typeface="+mn-lt"/>
          <a:ea typeface="+mn-ea"/>
          <a:cs typeface="+mn-cs"/>
        </a:defRPr>
      </a:lvl5pPr>
      <a:lvl6pPr marL="2448535" algn="l" defTabSz="979414" rtl="0" eaLnBrk="1" latinLnBrk="0" hangingPunct="1">
        <a:defRPr sz="1928" kern="1200">
          <a:solidFill>
            <a:schemeClr val="tx1"/>
          </a:solidFill>
          <a:latin typeface="+mn-lt"/>
          <a:ea typeface="+mn-ea"/>
          <a:cs typeface="+mn-cs"/>
        </a:defRPr>
      </a:lvl6pPr>
      <a:lvl7pPr marL="2938242" algn="l" defTabSz="979414" rtl="0" eaLnBrk="1" latinLnBrk="0" hangingPunct="1">
        <a:defRPr sz="1928" kern="1200">
          <a:solidFill>
            <a:schemeClr val="tx1"/>
          </a:solidFill>
          <a:latin typeface="+mn-lt"/>
          <a:ea typeface="+mn-ea"/>
          <a:cs typeface="+mn-cs"/>
        </a:defRPr>
      </a:lvl7pPr>
      <a:lvl8pPr marL="3427948" algn="l" defTabSz="979414" rtl="0" eaLnBrk="1" latinLnBrk="0" hangingPunct="1">
        <a:defRPr sz="1928" kern="1200">
          <a:solidFill>
            <a:schemeClr val="tx1"/>
          </a:solidFill>
          <a:latin typeface="+mn-lt"/>
          <a:ea typeface="+mn-ea"/>
          <a:cs typeface="+mn-cs"/>
        </a:defRPr>
      </a:lvl8pPr>
      <a:lvl9pPr marL="3917655" algn="l" defTabSz="979414" rtl="0" eaLnBrk="1" latinLnBrk="0" hangingPunct="1">
        <a:defRPr sz="192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1359807" y="734267"/>
            <a:ext cx="6869793" cy="5521127"/>
          </a:xfrm>
          <a:prstGeom prst="rect">
            <a:avLst/>
          </a:prstGeom>
        </p:spPr>
        <p:txBody>
          <a:bodyPr wrap="square">
            <a:spAutoFit/>
          </a:bodyPr>
          <a:lstStyle/>
          <a:p>
            <a:pPr algn="ctr"/>
            <a:r>
              <a:rPr lang="ru-RU" dirty="0" err="1" smtClean="0">
                <a:solidFill>
                  <a:srgbClr val="0070C0"/>
                </a:solidFill>
                <a:latin typeface="Times New Roman" panose="02020603050405020304" pitchFamily="18" charset="0"/>
                <a:cs typeface="Times New Roman" panose="02020603050405020304" pitchFamily="18" charset="0"/>
              </a:rPr>
              <a:t>Нефтеюганское</a:t>
            </a:r>
            <a:r>
              <a:rPr lang="ru-RU" dirty="0" smtClean="0">
                <a:solidFill>
                  <a:srgbClr val="0070C0"/>
                </a:solidFill>
                <a:latin typeface="Times New Roman" panose="02020603050405020304" pitchFamily="18" charset="0"/>
                <a:cs typeface="Times New Roman" panose="02020603050405020304" pitchFamily="18" charset="0"/>
              </a:rPr>
              <a:t> районное муниципальное бюджетное </a:t>
            </a:r>
          </a:p>
          <a:p>
            <a:pPr algn="ctr"/>
            <a:r>
              <a:rPr lang="ru-RU" dirty="0" smtClean="0">
                <a:solidFill>
                  <a:srgbClr val="0070C0"/>
                </a:solidFill>
                <a:latin typeface="Times New Roman" panose="02020603050405020304" pitchFamily="18" charset="0"/>
                <a:cs typeface="Times New Roman" panose="02020603050405020304" pitchFamily="18" charset="0"/>
              </a:rPr>
              <a:t>дошкольное образовательное учреждение</a:t>
            </a:r>
          </a:p>
          <a:p>
            <a:pPr algn="ctr"/>
            <a:r>
              <a:rPr lang="ru-RU" dirty="0" smtClean="0">
                <a:solidFill>
                  <a:srgbClr val="0070C0"/>
                </a:solidFill>
                <a:latin typeface="Times New Roman" panose="02020603050405020304" pitchFamily="18" charset="0"/>
                <a:cs typeface="Times New Roman" panose="02020603050405020304" pitchFamily="18" charset="0"/>
              </a:rPr>
              <a:t>«Детский сад «В гостях у сказки»</a:t>
            </a:r>
          </a:p>
          <a:p>
            <a:pPr algn="ctr"/>
            <a:endParaRPr lang="ru-RU" dirty="0" smtClean="0">
              <a:solidFill>
                <a:srgbClr val="0070C0"/>
              </a:solidFill>
              <a:latin typeface="Times New Roman" panose="02020603050405020304" pitchFamily="18" charset="0"/>
              <a:cs typeface="Times New Roman" panose="02020603050405020304" pitchFamily="18" charset="0"/>
            </a:endParaRPr>
          </a:p>
          <a:p>
            <a:pPr algn="ctr"/>
            <a:r>
              <a:rPr lang="ru-RU" dirty="0" smtClean="0">
                <a:solidFill>
                  <a:srgbClr val="0070C0"/>
                </a:solidFill>
                <a:latin typeface="Times New Roman" panose="02020603050405020304" pitchFamily="18" charset="0"/>
                <a:ea typeface="Times New Roman"/>
                <a:cs typeface="Times New Roman" panose="02020603050405020304" pitchFamily="18" charset="0"/>
              </a:rPr>
              <a:t>Родительское собрание </a:t>
            </a:r>
          </a:p>
          <a:p>
            <a:pPr algn="ctr"/>
            <a:r>
              <a:rPr lang="ru-RU" dirty="0" smtClean="0">
                <a:solidFill>
                  <a:srgbClr val="0070C0"/>
                </a:solidFill>
                <a:latin typeface="Times New Roman" panose="02020603050405020304" pitchFamily="18" charset="0"/>
                <a:ea typeface="Times New Roman"/>
                <a:cs typeface="Times New Roman" panose="02020603050405020304" pitchFamily="18" charset="0"/>
              </a:rPr>
              <a:t>2 младшая группа</a:t>
            </a:r>
            <a:endParaRPr lang="ru-RU" dirty="0" smtClean="0">
              <a:solidFill>
                <a:srgbClr val="0070C0"/>
              </a:solidFill>
              <a:latin typeface="Times New Roman" panose="02020603050405020304" pitchFamily="18" charset="0"/>
              <a:ea typeface="Calibri"/>
              <a:cs typeface="Times New Roman" panose="02020603050405020304" pitchFamily="18" charset="0"/>
            </a:endParaRPr>
          </a:p>
          <a:p>
            <a:pPr algn="ctr"/>
            <a:endParaRPr lang="ru-RU" sz="3200" b="1" spc="50" dirty="0" smtClean="0">
              <a:ln w="11430"/>
              <a:solidFill>
                <a:schemeClr val="accent1">
                  <a:lumMod val="75000"/>
                </a:schemeClr>
              </a:solidFill>
              <a:latin typeface="Times New Roman"/>
              <a:cs typeface="Times New Roman"/>
            </a:endParaRPr>
          </a:p>
          <a:p>
            <a:pPr algn="ctr"/>
            <a:endParaRPr lang="ru-RU" sz="3200" b="1" spc="50" dirty="0">
              <a:ln w="11430"/>
              <a:solidFill>
                <a:schemeClr val="accent1">
                  <a:lumMod val="75000"/>
                </a:schemeClr>
              </a:solidFill>
              <a:latin typeface="Times New Roman"/>
              <a:cs typeface="Times New Roman"/>
            </a:endParaRPr>
          </a:p>
          <a:p>
            <a:pPr algn="ctr"/>
            <a:r>
              <a:rPr lang="ru-RU" sz="3600" b="1" spc="50" dirty="0" smtClean="0">
                <a:ln w="11430"/>
                <a:solidFill>
                  <a:srgbClr val="0070C0"/>
                </a:solidFill>
                <a:latin typeface="Times New Roman"/>
                <a:cs typeface="Times New Roman"/>
              </a:rPr>
              <a:t>Тема: «Игры для детей.</a:t>
            </a:r>
          </a:p>
          <a:p>
            <a:pPr algn="ctr"/>
            <a:r>
              <a:rPr lang="ru-RU" sz="3600" b="1" spc="50" dirty="0" smtClean="0">
                <a:ln w="11430"/>
                <a:solidFill>
                  <a:srgbClr val="0070C0"/>
                </a:solidFill>
                <a:latin typeface="Times New Roman"/>
                <a:cs typeface="Times New Roman"/>
              </a:rPr>
              <a:t>Какими они должны быть»</a:t>
            </a:r>
            <a:endParaRPr lang="ru-RU" sz="3600" b="1" spc="50" dirty="0" smtClean="0">
              <a:ln w="11430"/>
              <a:solidFill>
                <a:srgbClr val="0070C0"/>
              </a:solidFill>
              <a:latin typeface="Times New Roman" pitchFamily="18" charset="0"/>
              <a:cs typeface="Times New Roman" pitchFamily="18" charset="0"/>
            </a:endParaRPr>
          </a:p>
          <a:p>
            <a:pPr algn="ctr"/>
            <a:endParaRPr lang="ru-RU" b="1" spc="50" dirty="0" smtClean="0">
              <a:ln w="11430"/>
              <a:solidFill>
                <a:srgbClr val="0070C0"/>
              </a:solidFill>
              <a:effectLst>
                <a:outerShdw blurRad="76200" dist="50800" dir="5400000" algn="tl" rotWithShape="0">
                  <a:srgbClr val="000000">
                    <a:alpha val="65000"/>
                  </a:srgbClr>
                </a:outerShdw>
              </a:effectLst>
              <a:latin typeface="Times New Roman" pitchFamily="18" charset="0"/>
              <a:cs typeface="Times New Roman" pitchFamily="18" charset="0"/>
            </a:endParaRPr>
          </a:p>
          <a:p>
            <a:pPr algn="ctr"/>
            <a:endParaRPr lang="ru-RU" b="1" spc="50" dirty="0" smtClean="0">
              <a:ln w="11430"/>
              <a:solidFill>
                <a:schemeClr val="accent1">
                  <a:lumMod val="7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a:p>
            <a:pPr algn="ctr"/>
            <a:endParaRPr lang="ru-RU" b="1" spc="50" dirty="0" smtClean="0">
              <a:ln w="11430"/>
              <a:solidFill>
                <a:schemeClr val="accent1">
                  <a:lumMod val="7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a:p>
            <a:pPr algn="ctr"/>
            <a:endParaRPr lang="ru-RU" b="1" spc="50" dirty="0" smtClean="0">
              <a:ln w="11430"/>
              <a:solidFill>
                <a:schemeClr val="accent1">
                  <a:lumMod val="7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a:p>
            <a:pPr>
              <a:lnSpc>
                <a:spcPct val="106000"/>
              </a:lnSpc>
              <a:spcAft>
                <a:spcPts val="0"/>
              </a:spcAft>
            </a:pPr>
            <a:r>
              <a:rPr lang="ru-RU" dirty="0" smtClean="0">
                <a:solidFill>
                  <a:schemeClr val="accent1">
                    <a:lumMod val="75000"/>
                  </a:schemeClr>
                </a:solidFill>
                <a:latin typeface="Times New Roman"/>
                <a:ea typeface="Times New Roman"/>
                <a:cs typeface="Times New Roman"/>
              </a:rPr>
              <a:t>                                                             воспитатель: Князева А.Ю</a:t>
            </a:r>
            <a:endParaRPr lang="ru-RU" dirty="0">
              <a:solidFill>
                <a:schemeClr val="accent1">
                  <a:lumMod val="75000"/>
                </a:schemeClr>
              </a:solidFill>
              <a:ea typeface="Calibri"/>
              <a:cs typeface="Times New Roman"/>
            </a:endParaRPr>
          </a:p>
        </p:txBody>
      </p:sp>
    </p:spTree>
    <p:extLst>
      <p:ext uri="{BB962C8B-B14F-4D97-AF65-F5344CB8AC3E}">
        <p14:creationId xmlns:p14="http://schemas.microsoft.com/office/powerpoint/2010/main" val="17651875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080626" cy="7347857"/>
          </a:xfrm>
          <a:prstGeom prst="rect">
            <a:avLst/>
          </a:prstGeom>
        </p:spPr>
      </p:pic>
      <p:sp>
        <p:nvSpPr>
          <p:cNvPr id="5" name="Прямоугольник 4"/>
          <p:cNvSpPr/>
          <p:nvPr/>
        </p:nvSpPr>
        <p:spPr>
          <a:xfrm>
            <a:off x="1563007" y="1004558"/>
            <a:ext cx="7392307" cy="3170099"/>
          </a:xfrm>
          <a:prstGeom prst="rect">
            <a:avLst/>
          </a:prstGeom>
        </p:spPr>
        <p:txBody>
          <a:bodyPr wrap="square">
            <a:spAutoFit/>
          </a:bodyPr>
          <a:lstStyle/>
          <a:p>
            <a:pPr lvl="0" algn="just" defTabSz="914400"/>
            <a:r>
              <a:rPr lang="ru-RU" sz="2000" b="1" dirty="0" smtClean="0">
                <a:solidFill>
                  <a:srgbClr val="0070C0"/>
                </a:solidFill>
                <a:latin typeface="Times New Roman" panose="02020603050405020304" pitchFamily="18" charset="0"/>
                <a:cs typeface="Times New Roman" panose="02020603050405020304" pitchFamily="18" charset="0"/>
              </a:rPr>
              <a:t>Также не стоит забывать </a:t>
            </a:r>
            <a:r>
              <a:rPr lang="ru-RU" sz="2000" b="1" dirty="0">
                <a:solidFill>
                  <a:srgbClr val="0070C0"/>
                </a:solidFill>
                <a:latin typeface="Times New Roman" panose="02020603050405020304" pitchFamily="18" charset="0"/>
                <a:cs typeface="Times New Roman" panose="02020603050405020304" pitchFamily="18" charset="0"/>
              </a:rPr>
              <a:t>о куклах, мягких игрушках, машинках, пластилине и других простых игрушках. Ведь они не только способствуют развитию воображения и творческих способностей, но и обучают основным социальным навыкам. Хорошее влияние на развитие также влияют наборы игрушечных домашних животных или зверей дикой Африки. Они помогут крохе познавать разновидности животного мира, научит классифицировать их обитателей. Кроме того, играя в подобные игры ребенку предоставляется возможность пофантазировать. </a:t>
            </a: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2169" y="4210420"/>
            <a:ext cx="2051050" cy="2734733"/>
          </a:xfrm>
          <a:prstGeom prst="rect">
            <a:avLst/>
          </a:prstGeom>
        </p:spPr>
      </p:pic>
      <p:pic>
        <p:nvPicPr>
          <p:cNvPr id="3" name="Рисунок 2"/>
          <p:cNvPicPr>
            <a:picLocks noChangeAspect="1"/>
          </p:cNvPicPr>
          <p:nvPr/>
        </p:nvPicPr>
        <p:blipFill>
          <a:blip r:embed="rId4"/>
          <a:stretch>
            <a:fillRect/>
          </a:stretch>
        </p:blipFill>
        <p:spPr>
          <a:xfrm>
            <a:off x="6066438" y="4128141"/>
            <a:ext cx="2033064" cy="2641766"/>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88729" y="4187925"/>
            <a:ext cx="2522198" cy="2522198"/>
          </a:xfrm>
          <a:prstGeom prst="rect">
            <a:avLst/>
          </a:prstGeom>
        </p:spPr>
      </p:pic>
    </p:spTree>
    <p:extLst>
      <p:ext uri="{BB962C8B-B14F-4D97-AF65-F5344CB8AC3E}">
        <p14:creationId xmlns:p14="http://schemas.microsoft.com/office/powerpoint/2010/main" val="19028580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080626" cy="7345363"/>
          </a:xfrm>
          <a:prstGeom prst="rect">
            <a:avLst/>
          </a:prstGeom>
        </p:spPr>
      </p:pic>
      <p:sp>
        <p:nvSpPr>
          <p:cNvPr id="3" name="Прямоугольник 2"/>
          <p:cNvSpPr/>
          <p:nvPr/>
        </p:nvSpPr>
        <p:spPr>
          <a:xfrm>
            <a:off x="1358672" y="1394004"/>
            <a:ext cx="7363279" cy="2862322"/>
          </a:xfrm>
          <a:prstGeom prst="rect">
            <a:avLst/>
          </a:prstGeom>
        </p:spPr>
        <p:txBody>
          <a:bodyPr wrap="square">
            <a:spAutoFit/>
          </a:bodyPr>
          <a:lstStyle/>
          <a:p>
            <a:r>
              <a:rPr lang="ru-RU" sz="2000" b="1" dirty="0">
                <a:solidFill>
                  <a:srgbClr val="0070C0"/>
                </a:solidFill>
                <a:latin typeface="Times New Roman" panose="02020603050405020304" pitchFamily="18" charset="0"/>
                <a:cs typeface="Times New Roman" panose="02020603050405020304" pitchFamily="18" charset="0"/>
              </a:rPr>
              <a:t>Сказка издавна является важнейшим элементом воспитания. Сказка учит жизни, учит тому, что хорошо, а что плохо. Идет важнейший процесс нравственного воспитания. Если ребенок сам играет в сказки, основная мысль войдет в его душу навсегда. Участие ребенка в сказке, а особенно в драматизации подразумевает эмоциональное проявление ребенка, его самовыражение. Как это важно! Идет развитие дошкольника во всех отношениях: развитие его способностей, творчества.</a:t>
            </a:r>
          </a:p>
        </p:txBody>
      </p:sp>
      <p:sp>
        <p:nvSpPr>
          <p:cNvPr id="4" name="Прямоугольник 3"/>
          <p:cNvSpPr/>
          <p:nvPr/>
        </p:nvSpPr>
        <p:spPr>
          <a:xfrm>
            <a:off x="1722663" y="872600"/>
            <a:ext cx="6869793" cy="461665"/>
          </a:xfrm>
          <a:prstGeom prst="rect">
            <a:avLst/>
          </a:prstGeom>
        </p:spPr>
        <p:txBody>
          <a:bodyPr wrap="square">
            <a:spAutoFit/>
          </a:bodyPr>
          <a:lstStyle/>
          <a:p>
            <a:pPr algn="ctr"/>
            <a:r>
              <a:rPr lang="ru-RU" sz="2400" b="1" dirty="0">
                <a:solidFill>
                  <a:srgbClr val="0070C0"/>
                </a:solidFill>
                <a:latin typeface="Times New Roman" panose="02020603050405020304" pitchFamily="18" charset="0"/>
                <a:cs typeface="Times New Roman" panose="02020603050405020304" pitchFamily="18" charset="0"/>
              </a:rPr>
              <a:t>Путь в сказку. </a:t>
            </a:r>
            <a:r>
              <a:rPr lang="ru-RU" sz="2400" b="1" dirty="0" smtClean="0">
                <a:solidFill>
                  <a:srgbClr val="0070C0"/>
                </a:solidFill>
                <a:latin typeface="Times New Roman" panose="02020603050405020304" pitchFamily="18" charset="0"/>
                <a:cs typeface="Times New Roman" panose="02020603050405020304" pitchFamily="18" charset="0"/>
              </a:rPr>
              <a:t>Театрализованные игры</a:t>
            </a:r>
            <a:endParaRPr lang="ru-RU" sz="2400" b="1" i="0" dirty="0">
              <a:solidFill>
                <a:srgbClr val="0070C0"/>
              </a:solidFill>
              <a:effectLst/>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548" y="4256326"/>
            <a:ext cx="3369052" cy="2526789"/>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7724" y="4256326"/>
            <a:ext cx="3269797" cy="2452348"/>
          </a:xfrm>
          <a:prstGeom prst="rect">
            <a:avLst/>
          </a:prstGeom>
        </p:spPr>
      </p:pic>
    </p:spTree>
    <p:extLst>
      <p:ext uri="{BB962C8B-B14F-4D97-AF65-F5344CB8AC3E}">
        <p14:creationId xmlns:p14="http://schemas.microsoft.com/office/powerpoint/2010/main" val="17216092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0080626" cy="7345363"/>
          </a:xfrm>
          <a:prstGeom prst="rect">
            <a:avLst/>
          </a:prstGeom>
        </p:spPr>
      </p:pic>
      <p:sp>
        <p:nvSpPr>
          <p:cNvPr id="3" name="Прямоугольник 2"/>
          <p:cNvSpPr/>
          <p:nvPr/>
        </p:nvSpPr>
        <p:spPr>
          <a:xfrm>
            <a:off x="827315" y="963270"/>
            <a:ext cx="8810171" cy="4031873"/>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2800" b="1" u="none" strike="noStrike" kern="0" cap="none" spc="0" normalizeH="0" baseline="0" noProof="0" dirty="0" smtClean="0">
                <a:ln>
                  <a:noFill/>
                </a:ln>
                <a:solidFill>
                  <a:srgbClr val="0070C0"/>
                </a:solidFill>
                <a:effectLst/>
                <a:uLnTx/>
                <a:uFillTx/>
                <a:latin typeface="Times New Roman" panose="02020603050405020304" pitchFamily="18" charset="0"/>
                <a:ea typeface="+mj-ea"/>
                <a:cs typeface="Times New Roman" panose="02020603050405020304" pitchFamily="18" charset="0"/>
              </a:rPr>
              <a:t>«Любите детство: поощряйте  его игры, его забавы, </a:t>
            </a:r>
            <a:br>
              <a:rPr kumimoji="0" lang="ru-RU" sz="2800" b="1" u="none" strike="noStrike" kern="0" cap="none" spc="0" normalizeH="0" baseline="0" noProof="0" dirty="0" smtClean="0">
                <a:ln>
                  <a:noFill/>
                </a:ln>
                <a:solidFill>
                  <a:srgbClr val="0070C0"/>
                </a:solidFill>
                <a:effectLst/>
                <a:uLnTx/>
                <a:uFillTx/>
                <a:latin typeface="Times New Roman" panose="02020603050405020304" pitchFamily="18" charset="0"/>
                <a:ea typeface="+mj-ea"/>
                <a:cs typeface="Times New Roman" panose="02020603050405020304" pitchFamily="18" charset="0"/>
              </a:rPr>
            </a:br>
            <a:r>
              <a:rPr kumimoji="0" lang="ru-RU" sz="2800" b="1" u="none" strike="noStrike" kern="0" cap="none" spc="0" normalizeH="0" baseline="0" noProof="0" dirty="0" smtClean="0">
                <a:ln>
                  <a:noFill/>
                </a:ln>
                <a:solidFill>
                  <a:srgbClr val="0070C0"/>
                </a:solidFill>
                <a:effectLst/>
                <a:uLnTx/>
                <a:uFillTx/>
                <a:latin typeface="Times New Roman" panose="02020603050405020304" pitchFamily="18" charset="0"/>
                <a:ea typeface="+mj-ea"/>
                <a:cs typeface="Times New Roman" panose="02020603050405020304" pitchFamily="18" charset="0"/>
              </a:rPr>
              <a:t>его милый инстинкт. Кто из вас не сожалеет иногда </a:t>
            </a:r>
            <a:br>
              <a:rPr kumimoji="0" lang="ru-RU" sz="2800" b="1" u="none" strike="noStrike" kern="0" cap="none" spc="0" normalizeH="0" baseline="0" noProof="0" dirty="0" smtClean="0">
                <a:ln>
                  <a:noFill/>
                </a:ln>
                <a:solidFill>
                  <a:srgbClr val="0070C0"/>
                </a:solidFill>
                <a:effectLst/>
                <a:uLnTx/>
                <a:uFillTx/>
                <a:latin typeface="Times New Roman" panose="02020603050405020304" pitchFamily="18" charset="0"/>
                <a:ea typeface="+mj-ea"/>
                <a:cs typeface="Times New Roman" panose="02020603050405020304" pitchFamily="18" charset="0"/>
              </a:rPr>
            </a:br>
            <a:r>
              <a:rPr kumimoji="0" lang="ru-RU" sz="2800" b="1" u="none" strike="noStrike" kern="0" cap="none" spc="0" normalizeH="0" baseline="0" noProof="0" dirty="0" smtClean="0">
                <a:ln>
                  <a:noFill/>
                </a:ln>
                <a:solidFill>
                  <a:srgbClr val="0070C0"/>
                </a:solidFill>
                <a:effectLst/>
                <a:uLnTx/>
                <a:uFillTx/>
                <a:latin typeface="Times New Roman" panose="02020603050405020304" pitchFamily="18" charset="0"/>
                <a:ea typeface="+mj-ea"/>
                <a:cs typeface="Times New Roman" panose="02020603050405020304" pitchFamily="18" charset="0"/>
              </a:rPr>
              <a:t>об этом возрасте, когда на губах вечно смех, а на душе всегда мир».</a:t>
            </a:r>
            <a:br>
              <a:rPr kumimoji="0" lang="ru-RU" sz="2800" b="1" u="none" strike="noStrike" kern="0" cap="none" spc="0" normalizeH="0" baseline="0" noProof="0" dirty="0" smtClean="0">
                <a:ln>
                  <a:noFill/>
                </a:ln>
                <a:solidFill>
                  <a:srgbClr val="0070C0"/>
                </a:solidFill>
                <a:effectLst/>
                <a:uLnTx/>
                <a:uFillTx/>
                <a:latin typeface="Times New Roman" panose="02020603050405020304" pitchFamily="18" charset="0"/>
                <a:ea typeface="+mj-ea"/>
                <a:cs typeface="Times New Roman" panose="02020603050405020304" pitchFamily="18" charset="0"/>
              </a:rPr>
            </a:br>
            <a:r>
              <a:rPr kumimoji="0" lang="ru-RU" sz="2800" b="1" u="none" strike="noStrike" kern="0" cap="none" spc="0" normalizeH="0" baseline="0" noProof="0" dirty="0" smtClean="0">
                <a:ln>
                  <a:noFill/>
                </a:ln>
                <a:solidFill>
                  <a:srgbClr val="0070C0"/>
                </a:solidFill>
                <a:effectLst/>
                <a:uLnTx/>
                <a:uFillTx/>
                <a:latin typeface="Times New Roman" panose="02020603050405020304" pitchFamily="18" charset="0"/>
                <a:ea typeface="+mj-ea"/>
                <a:cs typeface="Times New Roman" panose="02020603050405020304" pitchFamily="18" charset="0"/>
              </a:rPr>
              <a:t>                                                                    Ж.-Ж. Руссо</a:t>
            </a:r>
            <a:br>
              <a:rPr kumimoji="0" lang="ru-RU" sz="2800" b="1" u="none" strike="noStrike" kern="0" cap="none" spc="0" normalizeH="0" baseline="0" noProof="0" dirty="0" smtClean="0">
                <a:ln>
                  <a:noFill/>
                </a:ln>
                <a:solidFill>
                  <a:srgbClr val="0070C0"/>
                </a:solidFill>
                <a:effectLst/>
                <a:uLnTx/>
                <a:uFillTx/>
                <a:latin typeface="Times New Roman" panose="02020603050405020304" pitchFamily="18" charset="0"/>
                <a:ea typeface="+mj-ea"/>
                <a:cs typeface="Times New Roman" panose="02020603050405020304" pitchFamily="18" charset="0"/>
              </a:rPr>
            </a:br>
            <a:r>
              <a:rPr kumimoji="0" lang="ru-RU" sz="2800" b="1" u="none" strike="noStrike" kern="0" cap="none" spc="0" normalizeH="0" baseline="0" noProof="0" dirty="0" smtClean="0">
                <a:ln>
                  <a:noFill/>
                </a:ln>
                <a:solidFill>
                  <a:srgbClr val="0070C0"/>
                </a:solidFill>
                <a:effectLst/>
                <a:uLnTx/>
                <a:uFillTx/>
                <a:latin typeface="Times New Roman" panose="02020603050405020304" pitchFamily="18" charset="0"/>
                <a:ea typeface="+mj-ea"/>
                <a:cs typeface="Times New Roman" panose="02020603050405020304" pitchFamily="18" charset="0"/>
              </a:rPr>
              <a:t/>
            </a:r>
            <a:br>
              <a:rPr kumimoji="0" lang="ru-RU" sz="2800" b="1" u="none" strike="noStrike" kern="0" cap="none" spc="0" normalizeH="0" baseline="0" noProof="0" dirty="0" smtClean="0">
                <a:ln>
                  <a:noFill/>
                </a:ln>
                <a:solidFill>
                  <a:srgbClr val="0070C0"/>
                </a:solidFill>
                <a:effectLst/>
                <a:uLnTx/>
                <a:uFillTx/>
                <a:latin typeface="Times New Roman" panose="02020603050405020304" pitchFamily="18" charset="0"/>
                <a:ea typeface="+mj-ea"/>
                <a:cs typeface="Times New Roman" panose="02020603050405020304" pitchFamily="18" charset="0"/>
              </a:rPr>
            </a:br>
            <a:r>
              <a:rPr kumimoji="0" lang="ru-RU" sz="4400" b="1" i="0" u="none" strike="noStrike" kern="0" cap="none" spc="0" normalizeH="0" baseline="0" noProof="0" dirty="0" smtClean="0">
                <a:ln>
                  <a:noFill/>
                </a:ln>
                <a:solidFill>
                  <a:srgbClr val="0070C0"/>
                </a:solidFill>
                <a:effectLst/>
                <a:uLnTx/>
                <a:uFillTx/>
                <a:latin typeface="Times New Roman" panose="02020603050405020304" pitchFamily="18" charset="0"/>
                <a:ea typeface="+mj-ea"/>
                <a:cs typeface="Times New Roman" panose="02020603050405020304" pitchFamily="18" charset="0"/>
              </a:rPr>
              <a:t/>
            </a:r>
            <a:br>
              <a:rPr kumimoji="0" lang="ru-RU" sz="4400" b="1" i="0" u="none" strike="noStrike" kern="0" cap="none" spc="0" normalizeH="0" baseline="0" noProof="0" dirty="0" smtClean="0">
                <a:ln>
                  <a:noFill/>
                </a:ln>
                <a:solidFill>
                  <a:srgbClr val="0070C0"/>
                </a:solidFill>
                <a:effectLst/>
                <a:uLnTx/>
                <a:uFillTx/>
                <a:latin typeface="Times New Roman" panose="02020603050405020304" pitchFamily="18" charset="0"/>
                <a:ea typeface="+mj-ea"/>
                <a:cs typeface="Times New Roman" panose="02020603050405020304" pitchFamily="18" charset="0"/>
              </a:rPr>
            </a:br>
            <a:r>
              <a:rPr kumimoji="0" lang="ru-RU" sz="4400" b="1" i="0" u="none" strike="noStrike" kern="0" cap="none" spc="0" normalizeH="0" baseline="0" noProof="0" dirty="0" smtClean="0">
                <a:ln>
                  <a:noFill/>
                </a:ln>
                <a:solidFill>
                  <a:srgbClr val="0070C0"/>
                </a:solidFill>
                <a:effectLst/>
                <a:uLnTx/>
                <a:uFillTx/>
                <a:latin typeface="Times New Roman" panose="02020603050405020304" pitchFamily="18" charset="0"/>
                <a:ea typeface="+mj-ea"/>
                <a:cs typeface="Times New Roman" panose="02020603050405020304" pitchFamily="18" charset="0"/>
              </a:rPr>
              <a:t>Спасибо за внимание!</a:t>
            </a:r>
            <a:endParaRPr kumimoji="0" lang="ru-RU" sz="1800" b="1" i="0" u="none" strike="noStrike" kern="0" cap="none" spc="0" normalizeH="0" baseline="0" noProof="0" dirty="0" smtClean="0">
              <a:ln>
                <a:noFill/>
              </a:ln>
              <a:solidFill>
                <a:srgbClr val="0070C0"/>
              </a:solidFill>
              <a:effectLst/>
              <a:uLnTx/>
              <a:uFillTx/>
            </a:endParaRPr>
          </a:p>
        </p:txBody>
      </p:sp>
    </p:spTree>
    <p:extLst>
      <p:ext uri="{BB962C8B-B14F-4D97-AF65-F5344CB8AC3E}">
        <p14:creationId xmlns:p14="http://schemas.microsoft.com/office/powerpoint/2010/main" val="29655904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080625" cy="7560469"/>
          </a:xfrm>
          <a:prstGeom prst="rect">
            <a:avLst/>
          </a:prstGeom>
        </p:spPr>
      </p:pic>
      <p:sp>
        <p:nvSpPr>
          <p:cNvPr id="4" name="Прямоугольник 3"/>
          <p:cNvSpPr/>
          <p:nvPr/>
        </p:nvSpPr>
        <p:spPr>
          <a:xfrm>
            <a:off x="566058" y="644795"/>
            <a:ext cx="8708572" cy="4011676"/>
          </a:xfrm>
          <a:prstGeom prst="rect">
            <a:avLst/>
          </a:prstGeom>
        </p:spPr>
        <p:txBody>
          <a:bodyPr wrap="square">
            <a:spAutoFit/>
          </a:bodyPr>
          <a:lstStyle/>
          <a:p>
            <a:pPr indent="539750">
              <a:lnSpc>
                <a:spcPct val="107000"/>
              </a:lnSpc>
              <a:spcAft>
                <a:spcPts val="0"/>
              </a:spcAft>
            </a:pPr>
            <a:endParaRPr lang="ru-RU" sz="4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indent="539750">
              <a:lnSpc>
                <a:spcPct val="107000"/>
              </a:lnSpc>
              <a:spcAft>
                <a:spcPts val="0"/>
              </a:spcAft>
            </a:pPr>
            <a:endParaRPr lang="ru-RU" sz="40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indent="539750">
              <a:lnSpc>
                <a:spcPct val="107000"/>
              </a:lnSpc>
              <a:spcAft>
                <a:spcPts val="0"/>
              </a:spcAft>
            </a:pPr>
            <a:r>
              <a:rPr lang="ru-RU" sz="40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Цель: </a:t>
            </a:r>
            <a:r>
              <a:rPr lang="ru-RU" sz="4000"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Повышение компетентности родителей в вопросе влияние игр и игрушек на психическое и личностное развитие ребенка.</a:t>
            </a:r>
            <a:endParaRPr lang="ru-RU" sz="3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079807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080626" cy="7347857"/>
          </a:xfrm>
          <a:prstGeom prst="rect">
            <a:avLst/>
          </a:prstGeom>
        </p:spPr>
      </p:pic>
      <p:sp>
        <p:nvSpPr>
          <p:cNvPr id="3" name="Прямоугольник 2"/>
          <p:cNvSpPr/>
          <p:nvPr/>
        </p:nvSpPr>
        <p:spPr>
          <a:xfrm>
            <a:off x="925513" y="1770744"/>
            <a:ext cx="8229600" cy="3780907"/>
          </a:xfrm>
          <a:prstGeom prst="rect">
            <a:avLst/>
          </a:prstGeom>
        </p:spPr>
        <p:txBody>
          <a:bodyPr wrap="square">
            <a:spAutoFit/>
          </a:bodyPr>
          <a:lstStyle/>
          <a:p>
            <a:pPr indent="539750" algn="just">
              <a:lnSpc>
                <a:spcPct val="107000"/>
              </a:lnSpc>
              <a:spcAft>
                <a:spcPts val="0"/>
              </a:spcAft>
            </a:pPr>
            <a:r>
              <a:rPr lang="ru-RU" sz="3200" b="1" dirty="0" smtClean="0">
                <a:solidFill>
                  <a:schemeClr val="accent1">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Задачи:</a:t>
            </a:r>
          </a:p>
          <a:p>
            <a:pPr marL="514350" indent="-514350" algn="just">
              <a:lnSpc>
                <a:spcPct val="107000"/>
              </a:lnSpc>
              <a:spcAft>
                <a:spcPts val="0"/>
              </a:spcAft>
              <a:buAutoNum type="arabicPeriod"/>
            </a:pPr>
            <a:r>
              <a:rPr lang="ru-RU" sz="3200" dirty="0" smtClean="0">
                <a:solidFill>
                  <a:schemeClr val="accent1">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Обобщить и закрепить представления</a:t>
            </a:r>
            <a:r>
              <a:rPr lang="ru-RU" sz="32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3200" dirty="0" smtClean="0">
                <a:solidFill>
                  <a:schemeClr val="accent1">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родителей об игре детей как о ведущем виде деятельности в дошкольном возрасте.     </a:t>
            </a:r>
          </a:p>
          <a:p>
            <a:pPr marL="514350" indent="-514350" algn="just">
              <a:lnSpc>
                <a:spcPct val="107000"/>
              </a:lnSpc>
              <a:spcAft>
                <a:spcPts val="0"/>
              </a:spcAft>
              <a:buAutoNum type="arabicPeriod"/>
            </a:pPr>
            <a:r>
              <a:rPr lang="ru-RU" sz="3200" dirty="0" smtClean="0">
                <a:solidFill>
                  <a:schemeClr val="accent1">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Формировать взаимоотношения родителей с детьми в процессе общения.</a:t>
            </a:r>
            <a:endParaRPr lang="ru-RU" sz="3200"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847701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42" y="-2494"/>
            <a:ext cx="10080626" cy="7347857"/>
          </a:xfrm>
          <a:prstGeom prst="rect">
            <a:avLst/>
          </a:prstGeom>
        </p:spPr>
      </p:pic>
      <p:sp>
        <p:nvSpPr>
          <p:cNvPr id="3" name="Прямоугольник 2"/>
          <p:cNvSpPr/>
          <p:nvPr/>
        </p:nvSpPr>
        <p:spPr>
          <a:xfrm>
            <a:off x="1330778" y="947028"/>
            <a:ext cx="7493908" cy="2436757"/>
          </a:xfrm>
          <a:prstGeom prst="rect">
            <a:avLst/>
          </a:prstGeom>
        </p:spPr>
        <p:txBody>
          <a:bodyPr wrap="square">
            <a:spAutoFit/>
          </a:bodyPr>
          <a:lstStyle/>
          <a:p>
            <a:pPr>
              <a:lnSpc>
                <a:spcPct val="107000"/>
              </a:lnSpc>
              <a:spcAft>
                <a:spcPts val="0"/>
              </a:spcAft>
            </a:pPr>
            <a:r>
              <a:rPr lang="ru-RU" sz="2400" b="1"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Детство любого ребенка делают ярким, неповторимым и незабываемым игрушки. Для крохи всегда интересное новое и неопознанное. Куклы-пупсы, плюшевые мишки и зайцы, солдатики… Дом, где живет ребенок, медленно наполняется предметами игрушечной индустрии.</a:t>
            </a:r>
            <a:endParaRPr lang="ru-RU" sz="24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1229178" y="3383785"/>
            <a:ext cx="7697108" cy="2677656"/>
          </a:xfrm>
          <a:prstGeom prst="rect">
            <a:avLst/>
          </a:prstGeom>
        </p:spPr>
        <p:txBody>
          <a:bodyPr wrap="square">
            <a:spAutoFit/>
          </a:bodyPr>
          <a:lstStyle/>
          <a:p>
            <a:r>
              <a:rPr lang="ru-RU" sz="2400" b="1"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С</a:t>
            </a:r>
            <a:r>
              <a:rPr lang="ru-RU" sz="2400" b="1"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овременные </a:t>
            </a:r>
            <a:r>
              <a:rPr lang="ru-RU" sz="2400" b="1"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игрушки для детей представляют собой широкий ассортимент товаров на любой возраст, вкус и кошелек. В отличие не столь далекого прошлого , в нашей стране сейчас нет жестких ограничений и нормативов на продажу детских товаров, поэтому производители стараются продать все, что имеет какой-либо </a:t>
            </a:r>
            <a:r>
              <a:rPr lang="ru-RU" sz="2400" b="1"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спрос.</a:t>
            </a:r>
            <a:endParaRPr lang="ru-RU" sz="20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46699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08" y="0"/>
            <a:ext cx="10080626" cy="7347857"/>
          </a:xfrm>
          <a:prstGeom prst="rect">
            <a:avLst/>
          </a:prstGeom>
        </p:spPr>
      </p:pic>
      <p:sp>
        <p:nvSpPr>
          <p:cNvPr id="5" name="Прямоугольник 4"/>
          <p:cNvSpPr/>
          <p:nvPr/>
        </p:nvSpPr>
        <p:spPr>
          <a:xfrm>
            <a:off x="1497692" y="567563"/>
            <a:ext cx="7232650" cy="2068195"/>
          </a:xfrm>
          <a:prstGeom prst="rect">
            <a:avLst/>
          </a:prstGeom>
        </p:spPr>
        <p:txBody>
          <a:bodyPr wrap="square">
            <a:spAutoFit/>
          </a:bodyPr>
          <a:lstStyle/>
          <a:p>
            <a:pPr>
              <a:lnSpc>
                <a:spcPct val="107000"/>
              </a:lnSpc>
              <a:spcAft>
                <a:spcPts val="0"/>
              </a:spcAft>
            </a:pPr>
            <a:r>
              <a:rPr lang="ru-RU"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Так среди детских игрушек появляются </a:t>
            </a:r>
            <a:r>
              <a:rPr lang="ru-RU" sz="24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«АНТИИГРУШКИ» </a:t>
            </a:r>
            <a:r>
              <a:rPr lang="ru-RU"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этакие уродцы, вызывающие у адекватного взрослого человека брезгливое отношение, но привлекающие детей новизной и грамотной рекламой.</a:t>
            </a:r>
            <a:endParaRPr lang="ru-RU" sz="24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Прямоугольник 5"/>
          <p:cNvSpPr/>
          <p:nvPr/>
        </p:nvSpPr>
        <p:spPr>
          <a:xfrm>
            <a:off x="1497692" y="2639798"/>
            <a:ext cx="7479394" cy="2831929"/>
          </a:xfrm>
          <a:prstGeom prst="rect">
            <a:avLst/>
          </a:prstGeom>
        </p:spPr>
        <p:txBody>
          <a:bodyPr wrap="square">
            <a:spAutoFit/>
          </a:bodyPr>
          <a:lstStyle/>
          <a:p>
            <a:pPr>
              <a:lnSpc>
                <a:spcPct val="107000"/>
              </a:lnSpc>
              <a:spcAft>
                <a:spcPts val="0"/>
              </a:spcAft>
            </a:pPr>
            <a:r>
              <a:rPr lang="ru-RU"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А также - «куклы-трупики», виртуальные игры, в которых нужно расстреливать людей или сбивать их на автомобиле. Подобные творения сложно назвать игрушками, скорее это «</a:t>
            </a:r>
            <a:r>
              <a:rPr lang="ru-RU" sz="24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антиигрушки</a:t>
            </a:r>
            <a:r>
              <a:rPr lang="ru-RU" sz="2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которые не способствуют развитию ребенка, а, наоборот, ведут к разрушению его личности и моральной дезориентации</a:t>
            </a:r>
            <a:endParaRPr lang="ru-RU" sz="24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622260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77" y="-2494"/>
            <a:ext cx="10080626" cy="7347857"/>
          </a:xfrm>
          <a:prstGeom prst="rect">
            <a:avLst/>
          </a:prstGeom>
        </p:spPr>
      </p:pic>
      <p:sp>
        <p:nvSpPr>
          <p:cNvPr id="5" name="Прямоугольник 4"/>
          <p:cNvSpPr/>
          <p:nvPr/>
        </p:nvSpPr>
        <p:spPr>
          <a:xfrm>
            <a:off x="1497692" y="567563"/>
            <a:ext cx="7232650" cy="460895"/>
          </a:xfrm>
          <a:prstGeom prst="rect">
            <a:avLst/>
          </a:prstGeom>
        </p:spPr>
        <p:txBody>
          <a:bodyPr wrap="square">
            <a:spAutoFit/>
          </a:bodyPr>
          <a:lstStyle/>
          <a:p>
            <a:pPr>
              <a:lnSpc>
                <a:spcPct val="107000"/>
              </a:lnSpc>
              <a:spcAft>
                <a:spcPts val="0"/>
              </a:spcAft>
            </a:pPr>
            <a:r>
              <a:rPr lang="ru-RU" sz="24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24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Прямоугольник 5"/>
          <p:cNvSpPr/>
          <p:nvPr/>
        </p:nvSpPr>
        <p:spPr>
          <a:xfrm>
            <a:off x="1497692" y="2639798"/>
            <a:ext cx="7479394" cy="460895"/>
          </a:xfrm>
          <a:prstGeom prst="rect">
            <a:avLst/>
          </a:prstGeom>
        </p:spPr>
        <p:txBody>
          <a:bodyPr wrap="square">
            <a:spAutoFit/>
          </a:bodyPr>
          <a:lstStyle/>
          <a:p>
            <a:pPr>
              <a:lnSpc>
                <a:spcPct val="107000"/>
              </a:lnSpc>
              <a:spcAft>
                <a:spcPts val="0"/>
              </a:spcAft>
            </a:pPr>
            <a:endParaRPr lang="ru-RU" sz="24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Прямоугольник 2"/>
          <p:cNvSpPr/>
          <p:nvPr/>
        </p:nvSpPr>
        <p:spPr>
          <a:xfrm>
            <a:off x="1497692" y="1028458"/>
            <a:ext cx="8139794" cy="3227102"/>
          </a:xfrm>
          <a:prstGeom prst="rect">
            <a:avLst/>
          </a:prstGeom>
        </p:spPr>
        <p:txBody>
          <a:bodyPr wrap="square">
            <a:spAutoFit/>
          </a:bodyPr>
          <a:lstStyle/>
          <a:p>
            <a:pPr>
              <a:lnSpc>
                <a:spcPct val="107000"/>
              </a:lnSpc>
              <a:spcAft>
                <a:spcPts val="0"/>
              </a:spcAft>
            </a:pPr>
            <a:r>
              <a:rPr lang="ru-RU"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Виды </a:t>
            </a:r>
            <a:r>
              <a:rPr lang="ru-RU" sz="2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ru-RU" sz="24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антиигрушек</a:t>
            </a:r>
            <a:r>
              <a:rPr lang="ru-RU" sz="2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и их вред для ребенка Куклы и человекоподобные монстры: вампир Дракула, куклы из фильма «Школа монстров», человек – паук, </a:t>
            </a:r>
            <a:r>
              <a:rPr lang="ru-RU" sz="2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Бэтмэн</a:t>
            </a:r>
            <a:r>
              <a:rPr lang="ru-RU"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герои фильмов «Люди - Х». Забавные монстры: персонажи из мультфильма «Корпорация Монстров», </a:t>
            </a:r>
            <a:r>
              <a:rPr lang="ru-RU" sz="2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Свомпстеры</a:t>
            </a:r>
            <a:r>
              <a:rPr lang="ru-RU"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Роботы: </a:t>
            </a:r>
            <a:r>
              <a:rPr lang="ru-RU" sz="2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трансформеры</a:t>
            </a:r>
            <a:r>
              <a:rPr lang="ru-RU"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железный человек. Животные: гремлины, Годзилла, черепашки Ниндзя, </a:t>
            </a:r>
            <a:r>
              <a:rPr lang="ru-RU" sz="2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Щрэк</a:t>
            </a:r>
            <a:r>
              <a:rPr lang="ru-RU"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24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483" y="4442587"/>
            <a:ext cx="2840945" cy="2115172"/>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83428" y="4442587"/>
            <a:ext cx="2256292" cy="2256292"/>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90123" y="4384217"/>
            <a:ext cx="2231912" cy="2231912"/>
          </a:xfrm>
          <a:prstGeom prst="rect">
            <a:avLst/>
          </a:prstGeom>
        </p:spPr>
      </p:pic>
    </p:spTree>
    <p:extLst>
      <p:ext uri="{BB962C8B-B14F-4D97-AF65-F5344CB8AC3E}">
        <p14:creationId xmlns:p14="http://schemas.microsoft.com/office/powerpoint/2010/main" val="29980948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0080625" cy="7456715"/>
          </a:xfrm>
          <a:prstGeom prst="rect">
            <a:avLst/>
          </a:prstGeom>
        </p:spPr>
      </p:pic>
      <p:sp>
        <p:nvSpPr>
          <p:cNvPr id="3" name="Прямоугольник 2"/>
          <p:cNvSpPr/>
          <p:nvPr/>
        </p:nvSpPr>
        <p:spPr>
          <a:xfrm>
            <a:off x="1233714" y="972458"/>
            <a:ext cx="8011885" cy="954107"/>
          </a:xfrm>
          <a:prstGeom prst="rect">
            <a:avLst/>
          </a:prstGeom>
        </p:spPr>
        <p:txBody>
          <a:bodyPr wrap="square">
            <a:spAutoFit/>
          </a:bodyPr>
          <a:lstStyle/>
          <a:p>
            <a:r>
              <a:rPr lang="ru-RU" sz="2800" dirty="0" smtClean="0">
                <a:solidFill>
                  <a:schemeClr val="accent1">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r>
            <a:br>
              <a:rPr lang="ru-RU" sz="2800" dirty="0" smtClean="0">
                <a:solidFill>
                  <a:schemeClr val="accent1">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br>
            <a:endParaRPr lang="ru-RU" sz="2800"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1635578" y="655862"/>
            <a:ext cx="7610021" cy="360098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800" b="1" i="1" u="none" strike="noStrike" kern="0" cap="none" spc="0" normalizeH="0" baseline="0" noProof="0" dirty="0" smtClean="0">
                <a:ln>
                  <a:noFill/>
                </a:ln>
                <a:solidFill>
                  <a:srgbClr val="0070C0"/>
                </a:solidFill>
                <a:uLnTx/>
                <a:uFillTx/>
                <a:latin typeface="Times New Roman" panose="02020603050405020304" pitchFamily="18" charset="0"/>
                <a:cs typeface="Times New Roman" panose="02020603050405020304" pitchFamily="18" charset="0"/>
              </a:rPr>
              <a:t>Виды игрушек для детей от 3 лет</a:t>
            </a:r>
            <a:r>
              <a:rPr kumimoji="0" lang="ru-RU" sz="2800" b="1" i="0" u="none" strike="noStrike" kern="0" cap="none" spc="0" normalizeH="0" baseline="0" noProof="0" dirty="0" smtClean="0">
                <a:ln>
                  <a:noFill/>
                </a:ln>
                <a:solidFill>
                  <a:srgbClr val="0070C0"/>
                </a:solidFill>
                <a:uLnTx/>
                <a:uFillTx/>
                <a:latin typeface="Times New Roman" panose="02020603050405020304" pitchFamily="18" charset="0"/>
                <a:cs typeface="Times New Roman" panose="02020603050405020304" pitchFamily="18" charset="0"/>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2000" b="1" i="0" u="none" strike="noStrike" kern="0" cap="none" spc="0" normalizeH="0" baseline="0" noProof="0" dirty="0" smtClean="0">
              <a:ln>
                <a:noFill/>
              </a:ln>
              <a:solidFill>
                <a:srgbClr val="0070C0"/>
              </a:solidFill>
              <a:effectLst/>
              <a:uLnTx/>
              <a:uFillTx/>
              <a:latin typeface="Times New Roman" panose="02020603050405020304" pitchFamily="18" charset="0"/>
              <a:cs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smtClean="0">
                <a:ln>
                  <a:noFill/>
                </a:ln>
                <a:solidFill>
                  <a:srgbClr val="0070C0"/>
                </a:solidFill>
                <a:effectLst/>
                <a:uLnTx/>
                <a:uFillTx/>
                <a:latin typeface="Times New Roman" panose="02020603050405020304" pitchFamily="18" charset="0"/>
                <a:cs typeface="Times New Roman" panose="02020603050405020304" pitchFamily="18" charset="0"/>
              </a:rPr>
              <a:t>Игры на </a:t>
            </a:r>
            <a:r>
              <a:rPr lang="ru-RU" sz="2000" b="1" kern="0" dirty="0" smtClean="0">
                <a:solidFill>
                  <a:srgbClr val="0070C0"/>
                </a:solidFill>
                <a:latin typeface="Times New Roman" panose="02020603050405020304" pitchFamily="18" charset="0"/>
                <a:cs typeface="Times New Roman" panose="02020603050405020304" pitchFamily="18" charset="0"/>
              </a:rPr>
              <a:t>логику и внимание- </a:t>
            </a:r>
            <a:r>
              <a:rPr kumimoji="0" lang="ru-RU" sz="2000" b="1" i="0" u="none" strike="noStrike" kern="0" cap="none" spc="0" normalizeH="0" baseline="0" noProof="0" dirty="0" smtClean="0">
                <a:ln>
                  <a:noFill/>
                </a:ln>
                <a:solidFill>
                  <a:srgbClr val="0070C0"/>
                </a:solidFill>
                <a:effectLst/>
                <a:uLnTx/>
                <a:uFillTx/>
                <a:latin typeface="Times New Roman" panose="02020603050405020304" pitchFamily="18" charset="0"/>
                <a:cs typeface="Times New Roman" panose="02020603050405020304" pitchFamily="18" charset="0"/>
              </a:rPr>
              <a:t>отличные </a:t>
            </a:r>
            <a:r>
              <a:rPr kumimoji="0" lang="ru-RU" sz="2000" b="1" i="0" u="none" strike="noStrike" kern="0" cap="none" spc="0" normalizeH="0" baseline="0" noProof="0" dirty="0" smtClean="0">
                <a:ln>
                  <a:noFill/>
                </a:ln>
                <a:solidFill>
                  <a:srgbClr val="0070C0"/>
                </a:solidFill>
                <a:effectLst/>
                <a:uLnTx/>
                <a:uFillTx/>
                <a:latin typeface="Times New Roman" panose="02020603050405020304" pitchFamily="18" charset="0"/>
                <a:cs typeface="Times New Roman" panose="02020603050405020304" pitchFamily="18" charset="0"/>
              </a:rPr>
              <a:t>пособия для маленьких детей, которые развивают мышление, логику, моторику, внимание, а также учат кроху усидчивости и терпению. Суть такой игры заключается в сортировке предметов разной формы по соответствующим ячейкам. Для взрослого справится с таким заданием не составит огромного труда, но малышу будет совсем не легко. Делая ошибки и преодолевая трудности, он совсем скоро поймет, что для каждого предмета нужно отыскать свой вход;</a:t>
            </a: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9555" y="4185248"/>
            <a:ext cx="2032773" cy="2710364"/>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1840" y="4221048"/>
            <a:ext cx="2032772" cy="2710364"/>
          </a:xfrm>
          <a:prstGeom prst="rect">
            <a:avLst/>
          </a:prstGeom>
        </p:spPr>
      </p:pic>
      <p:pic>
        <p:nvPicPr>
          <p:cNvPr id="7" name="Picture 4" descr="http://newbookshop.ru/pictures/1018846551.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168719" y="4651032"/>
            <a:ext cx="2541257" cy="17787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07155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0080625" cy="7326086"/>
          </a:xfrm>
          <a:prstGeom prst="rect">
            <a:avLst/>
          </a:prstGeom>
        </p:spPr>
      </p:pic>
      <p:sp>
        <p:nvSpPr>
          <p:cNvPr id="4" name="Прямоугольник 3"/>
          <p:cNvSpPr/>
          <p:nvPr/>
        </p:nvSpPr>
        <p:spPr>
          <a:xfrm>
            <a:off x="1461407" y="755207"/>
            <a:ext cx="7580993" cy="2923877"/>
          </a:xfrm>
          <a:prstGeom prst="rect">
            <a:avLst/>
          </a:prstGeom>
        </p:spPr>
        <p:txBody>
          <a:bodyPr wrap="square">
            <a:spAutoFit/>
          </a:bodyPr>
          <a:lstStyle/>
          <a:p>
            <a:pPr lvl="0" algn="just" defTabSz="914400"/>
            <a:r>
              <a:rPr lang="ru-RU" sz="2400" b="1" dirty="0">
                <a:solidFill>
                  <a:srgbClr val="0070C0"/>
                </a:solidFill>
                <a:latin typeface="Times New Roman" panose="02020603050405020304" pitchFamily="18" charset="0"/>
                <a:cs typeface="Times New Roman" panose="02020603050405020304" pitchFamily="18" charset="0"/>
              </a:rPr>
              <a:t>музыкальные инструменты. </a:t>
            </a:r>
            <a:r>
              <a:rPr lang="ru-RU" sz="2000" b="1" dirty="0">
                <a:solidFill>
                  <a:srgbClr val="0070C0"/>
                </a:solidFill>
                <a:latin typeface="Times New Roman" panose="02020603050405020304" pitchFamily="18" charset="0"/>
                <a:cs typeface="Times New Roman" panose="02020603050405020304" pitchFamily="18" charset="0"/>
              </a:rPr>
              <a:t>Все дети любят создавать шум. А если еще такое поведение одобряется родителями, для малышей это целый праздник. С данным развивающим материалом ребенок не только весело проведет время, но и сможет выучить основные виды музыкальных инструментов и научиться распознавать их звучание. Кроме этого, такие игрушечные приспособления развивают чувство ритма, тембровый слух, музыкально-слуховые представления и любовь к музыке в общем. </a:t>
            </a: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61407" y="3562691"/>
            <a:ext cx="3197679" cy="3197679"/>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93002" y="3679084"/>
            <a:ext cx="3070059" cy="3070059"/>
          </a:xfrm>
          <a:prstGeom prst="rect">
            <a:avLst/>
          </a:prstGeom>
        </p:spPr>
      </p:pic>
    </p:spTree>
    <p:extLst>
      <p:ext uri="{BB962C8B-B14F-4D97-AF65-F5344CB8AC3E}">
        <p14:creationId xmlns:p14="http://schemas.microsoft.com/office/powerpoint/2010/main" val="29943656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0080626" cy="7336972"/>
          </a:xfrm>
          <a:prstGeom prst="rect">
            <a:avLst/>
          </a:prstGeom>
        </p:spPr>
      </p:pic>
      <p:sp>
        <p:nvSpPr>
          <p:cNvPr id="3" name="Прямоугольник 2"/>
          <p:cNvSpPr/>
          <p:nvPr/>
        </p:nvSpPr>
        <p:spPr>
          <a:xfrm>
            <a:off x="1272721" y="1151988"/>
            <a:ext cx="7784193" cy="1692771"/>
          </a:xfrm>
          <a:prstGeom prst="rect">
            <a:avLst/>
          </a:prstGeom>
        </p:spPr>
        <p:txBody>
          <a:bodyPr wrap="square">
            <a:spAutoFit/>
          </a:bodyPr>
          <a:lstStyle/>
          <a:p>
            <a:pPr lvl="0" algn="just" defTabSz="914400"/>
            <a:r>
              <a:rPr lang="ru-RU" sz="2400" b="1" dirty="0" smtClean="0">
                <a:solidFill>
                  <a:srgbClr val="0070C0"/>
                </a:solidFill>
                <a:latin typeface="Times New Roman" panose="02020603050405020304" pitchFamily="18" charset="0"/>
                <a:cs typeface="Times New Roman" panose="02020603050405020304" pitchFamily="18" charset="0"/>
              </a:rPr>
              <a:t>Реалистичные </a:t>
            </a:r>
            <a:r>
              <a:rPr lang="ru-RU" sz="2400" b="1" dirty="0">
                <a:solidFill>
                  <a:srgbClr val="0070C0"/>
                </a:solidFill>
                <a:latin typeface="Times New Roman" panose="02020603050405020304" pitchFamily="18" charset="0"/>
                <a:cs typeface="Times New Roman" panose="02020603050405020304" pitchFamily="18" charset="0"/>
              </a:rPr>
              <a:t>игрушки. </a:t>
            </a:r>
            <a:r>
              <a:rPr lang="ru-RU" sz="2000" b="1" dirty="0">
                <a:solidFill>
                  <a:srgbClr val="0070C0"/>
                </a:solidFill>
                <a:latin typeface="Times New Roman" panose="02020603050405020304" pitchFamily="18" charset="0"/>
                <a:cs typeface="Times New Roman" panose="02020603050405020304" pitchFamily="18" charset="0"/>
              </a:rPr>
              <a:t>Сюда можно отнести игрушечные </a:t>
            </a:r>
            <a:r>
              <a:rPr lang="ru-RU" sz="2000" b="1" dirty="0" smtClean="0">
                <a:solidFill>
                  <a:srgbClr val="0070C0"/>
                </a:solidFill>
                <a:latin typeface="Times New Roman" panose="02020603050405020304" pitchFamily="18" charset="0"/>
                <a:cs typeface="Times New Roman" panose="02020603050405020304" pitchFamily="18" charset="0"/>
              </a:rPr>
              <a:t>чайные наборы</a:t>
            </a:r>
            <a:r>
              <a:rPr lang="ru-RU" sz="2000" b="1" dirty="0">
                <a:solidFill>
                  <a:srgbClr val="0070C0"/>
                </a:solidFill>
                <a:latin typeface="Times New Roman" panose="02020603050405020304" pitchFamily="18" charset="0"/>
                <a:cs typeface="Times New Roman" panose="02020603050405020304" pitchFamily="18" charset="0"/>
              </a:rPr>
              <a:t>, кассовые аппараты, медицинские и парикмахерские инструменты и т.д. Одним словом все те игровые материалы, которые помогают детям адаптироваться к разным жизненным ситуациям.</a:t>
            </a: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3347" y="2844760"/>
            <a:ext cx="3870529" cy="2902897"/>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97236" y="2910926"/>
            <a:ext cx="3782307" cy="2836731"/>
          </a:xfrm>
          <a:prstGeom prst="rect">
            <a:avLst/>
          </a:prstGeom>
        </p:spPr>
      </p:pic>
    </p:spTree>
    <p:extLst>
      <p:ext uri="{BB962C8B-B14F-4D97-AF65-F5344CB8AC3E}">
        <p14:creationId xmlns:p14="http://schemas.microsoft.com/office/powerpoint/2010/main" val="14686859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177</TotalTime>
  <Words>654</Words>
  <Application>Microsoft Office PowerPoint</Application>
  <PresentationFormat>Произвольный</PresentationFormat>
  <Paragraphs>37</Paragraphs>
  <Slides>12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12</vt:i4>
      </vt:variant>
    </vt:vector>
  </HeadingPairs>
  <TitlesOfParts>
    <vt:vector size="17" baseType="lpstr">
      <vt:lpstr>Arial</vt:lpstr>
      <vt:lpstr>Calibri</vt:lpstr>
      <vt:lpstr>Calibri Light</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20</cp:revision>
  <dcterms:created xsi:type="dcterms:W3CDTF">2021-02-16T08:25:39Z</dcterms:created>
  <dcterms:modified xsi:type="dcterms:W3CDTF">2021-03-02T09:37:52Z</dcterms:modified>
</cp:coreProperties>
</file>