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6;&#1072;&#1079;&#1085;&#1086;&#1077;%205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фамилия диктора, объявившего о победе над фашистской Германией? </a:t>
            </a:r>
            <a:endParaRPr lang="ru-RU" dirty="0"/>
          </a:p>
        </p:txBody>
      </p:sp>
      <p:pic>
        <p:nvPicPr>
          <p:cNvPr id="1026" name="Picture 2" descr="C:\Users\Scool\Downloads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76872"/>
            <a:ext cx="6086122" cy="35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8304" y="616530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6853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Как фамилия диктора, объявившего о победе над фашистской Германией?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фамилия диктора, объявившего о победе над фашистской Германией? </dc:title>
  <dc:creator>Scool</dc:creator>
  <cp:lastModifiedBy>Scool</cp:lastModifiedBy>
  <cp:revision>1</cp:revision>
  <dcterms:created xsi:type="dcterms:W3CDTF">2020-02-26T05:06:17Z</dcterms:created>
  <dcterms:modified xsi:type="dcterms:W3CDTF">2020-02-26T05:10:46Z</dcterms:modified>
</cp:coreProperties>
</file>