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2" r:id="rId4"/>
    <p:sldId id="257" r:id="rId5"/>
    <p:sldId id="259" r:id="rId6"/>
    <p:sldId id="260" r:id="rId7"/>
    <p:sldId id="261" r:id="rId8"/>
    <p:sldId id="262" r:id="rId9"/>
    <p:sldId id="258" r:id="rId10"/>
    <p:sldId id="274" r:id="rId11"/>
    <p:sldId id="270" r:id="rId12"/>
    <p:sldId id="285" r:id="rId13"/>
    <p:sldId id="275" r:id="rId14"/>
    <p:sldId id="276" r:id="rId15"/>
    <p:sldId id="277" r:id="rId16"/>
    <p:sldId id="264" r:id="rId17"/>
    <p:sldId id="266" r:id="rId18"/>
    <p:sldId id="271" r:id="rId19"/>
    <p:sldId id="282" r:id="rId20"/>
    <p:sldId id="280" r:id="rId21"/>
    <p:sldId id="278" r:id="rId22"/>
    <p:sldId id="283" r:id="rId23"/>
    <p:sldId id="281" r:id="rId24"/>
    <p:sldId id="26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F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9" autoAdjust="0"/>
    <p:restoredTop sz="94660"/>
  </p:normalViewPr>
  <p:slideViewPr>
    <p:cSldViewPr>
      <p:cViewPr>
        <p:scale>
          <a:sx n="80" d="100"/>
          <a:sy n="80" d="100"/>
        </p:scale>
        <p:origin x="-110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Мальчики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Девочки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269632"/>
        <c:axId val="54266112"/>
        <c:axId val="0"/>
      </c:bar3DChart>
      <c:catAx>
        <c:axId val="131269632"/>
        <c:scaling>
          <c:orientation val="minMax"/>
        </c:scaling>
        <c:delete val="0"/>
        <c:axPos val="b"/>
        <c:majorTickMark val="out"/>
        <c:minorTickMark val="none"/>
        <c:tickLblPos val="nextTo"/>
        <c:crossAx val="54266112"/>
        <c:crosses val="autoZero"/>
        <c:auto val="1"/>
        <c:lblAlgn val="ctr"/>
        <c:lblOffset val="100"/>
        <c:noMultiLvlLbl val="0"/>
      </c:catAx>
      <c:valAx>
        <c:axId val="54266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2696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Мальчики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6"/>
                <c:pt idx="0">
                  <c:v>Дошёл до фронта с пулей внутри</c:v>
                </c:pt>
                <c:pt idx="1">
                  <c:v>Помог во время блокады Ленинграда</c:v>
                </c:pt>
                <c:pt idx="2">
                  <c:v>Спасение людей</c:v>
                </c:pt>
                <c:pt idx="3">
                  <c:v>Подбил 3 немецких танка</c:v>
                </c:pt>
                <c:pt idx="4">
                  <c:v>Разминировал минные поля</c:v>
                </c:pt>
                <c:pt idx="5">
                  <c:v>Взрывал немцев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Девочки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6"/>
                <c:pt idx="0">
                  <c:v>Дошёл до фронта с пулей внутри</c:v>
                </c:pt>
                <c:pt idx="1">
                  <c:v>Помог во время блокады Ленинграда</c:v>
                </c:pt>
                <c:pt idx="2">
                  <c:v>Спасение людей</c:v>
                </c:pt>
                <c:pt idx="3">
                  <c:v>Подбил 3 немецких танка</c:v>
                </c:pt>
                <c:pt idx="4">
                  <c:v>Разминировал минные поля</c:v>
                </c:pt>
                <c:pt idx="5">
                  <c:v>Взрывал немцев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207680"/>
        <c:axId val="54268416"/>
        <c:axId val="0"/>
      </c:bar3DChart>
      <c:catAx>
        <c:axId val="131207680"/>
        <c:scaling>
          <c:orientation val="minMax"/>
        </c:scaling>
        <c:delete val="0"/>
        <c:axPos val="b"/>
        <c:majorTickMark val="out"/>
        <c:minorTickMark val="none"/>
        <c:tickLblPos val="nextTo"/>
        <c:crossAx val="54268416"/>
        <c:crosses val="autoZero"/>
        <c:auto val="1"/>
        <c:lblAlgn val="ctr"/>
        <c:lblOffset val="100"/>
        <c:noMultiLvlLbl val="0"/>
      </c:catAx>
      <c:valAx>
        <c:axId val="54268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207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5"/>
    </mc:Choice>
    <mc:Fallback>
      <c:style val="45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Мальчики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Девочки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210240"/>
        <c:axId val="54270720"/>
        <c:axId val="0"/>
      </c:bar3DChart>
      <c:catAx>
        <c:axId val="131210240"/>
        <c:scaling>
          <c:orientation val="minMax"/>
        </c:scaling>
        <c:delete val="0"/>
        <c:axPos val="b"/>
        <c:majorTickMark val="out"/>
        <c:minorTickMark val="none"/>
        <c:tickLblPos val="nextTo"/>
        <c:crossAx val="54270720"/>
        <c:crosses val="autoZero"/>
        <c:auto val="1"/>
        <c:lblAlgn val="ctr"/>
        <c:lblOffset val="100"/>
        <c:noMultiLvlLbl val="0"/>
      </c:catAx>
      <c:valAx>
        <c:axId val="54270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2102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7;&#1072;&#1096;&#1072;%20&#1064;&#1082;&#1088;&#1086;&#1075;&#1072;&#1083;&#1077;&#1074;\&#1064;&#1082;&#1088;&#1086;&#1075;&#1072;&#1083;&#1077;&#1074;%203%20&#1040;%20&#1052;&#1086;&#1081;%20&#1087;&#1088;&#1072;&#1076;&#1077;&#1076;%20&#1087;&#1086;&#1073;&#1077;&#1076;&#1080;&#1090;&#1077;&#1083;&#1100;\&#1058;&#1086;&#1088;&#1078;&#1077;&#1089;&#1090;&#1074;&#1077;&#1085;&#1085;&#1072;&#1103;%20&#1084;&#1091;&#1079;&#1099;&#1082;&#1072;%20-%20-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7;&#1072;&#1096;&#1072;%20&#1064;&#1082;&#1088;&#1086;&#1075;&#1072;&#1083;&#1077;&#1074;\&#1064;&#1082;&#1088;&#1086;&#1075;&#1072;&#1083;&#1077;&#1074;%203%20&#1040;%20&#1052;&#1086;&#1081;%20&#1087;&#1088;&#1072;&#1076;&#1077;&#1076;%20&#1087;&#1086;&#1073;&#1077;&#1076;&#1080;&#1090;&#1077;&#1083;&#1100;\golosa_pobedy_1-26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7;&#1072;&#1096;&#1072;%20&#1064;&#1082;&#1088;&#1086;&#1075;&#1072;&#1083;&#1077;&#1074;\&#1064;&#1082;&#1088;&#1086;&#1075;&#1072;&#1083;&#1077;&#1074;%203%20&#1040;%20&#1052;&#1086;&#1081;%20&#1087;&#1088;&#1072;&#1076;&#1077;&#1076;%20&#1087;&#1086;&#1073;&#1077;&#1076;&#1080;&#1090;&#1077;&#1083;&#1100;\&#1042;&#1080;&#1076;&#1077;&#1086;.wmv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image" Target="../media/image1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8864" y="1371600"/>
            <a:ext cx="8229600" cy="1828800"/>
          </a:xfrm>
        </p:spPr>
        <p:txBody>
          <a:bodyPr/>
          <a:lstStyle/>
          <a:p>
            <a:r>
              <a:rPr lang="ru-RU" dirty="0" smtClean="0">
                <a:solidFill>
                  <a:srgbClr val="FFCF05"/>
                </a:solidFill>
              </a:rPr>
              <a:t>Мой прадед – победитель</a:t>
            </a:r>
            <a:endParaRPr lang="ru-RU" dirty="0">
              <a:solidFill>
                <a:srgbClr val="FFCF05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3548608"/>
            <a:ext cx="5292080" cy="17526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/>
              <a:t>Работу выполнил: </a:t>
            </a:r>
          </a:p>
          <a:p>
            <a:pPr algn="l"/>
            <a:r>
              <a:rPr lang="ru-RU" dirty="0"/>
              <a:t>ученик </a:t>
            </a:r>
            <a:r>
              <a:rPr lang="ru-RU" dirty="0" smtClean="0"/>
              <a:t>6-А класса</a:t>
            </a:r>
            <a:endParaRPr lang="ru-RU" dirty="0"/>
          </a:p>
          <a:p>
            <a:pPr algn="l"/>
            <a:r>
              <a:rPr lang="ru-RU" dirty="0" err="1" smtClean="0"/>
              <a:t>Шкрогалев</a:t>
            </a:r>
            <a:r>
              <a:rPr lang="ru-RU" dirty="0" smtClean="0"/>
              <a:t> </a:t>
            </a:r>
            <a:r>
              <a:rPr lang="ru-RU" dirty="0"/>
              <a:t>Александр Вячеславович</a:t>
            </a:r>
          </a:p>
          <a:p>
            <a:pPr algn="l"/>
            <a:r>
              <a:rPr lang="ru-RU" dirty="0" smtClean="0"/>
              <a:t>Руководитель: </a:t>
            </a:r>
            <a:endParaRPr lang="ru-RU" dirty="0"/>
          </a:p>
          <a:p>
            <a:pPr algn="l"/>
            <a:r>
              <a:rPr lang="ru-RU" dirty="0" err="1" smtClean="0"/>
              <a:t>Шаяхова</a:t>
            </a:r>
            <a:r>
              <a:rPr lang="ru-RU" dirty="0" smtClean="0"/>
              <a:t> Анна Львовна</a:t>
            </a:r>
            <a:endParaRPr lang="ru-RU" dirty="0"/>
          </a:p>
        </p:txBody>
      </p:sp>
      <p:pic>
        <p:nvPicPr>
          <p:cNvPr id="1029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48" y="3599166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</a:t>
            </a:r>
            <a:r>
              <a:rPr lang="ru-RU" dirty="0" smtClean="0"/>
              <a:t>автономное</a:t>
            </a:r>
            <a:r>
              <a:rPr lang="ru-RU" dirty="0" smtClean="0"/>
              <a:t> </a:t>
            </a:r>
            <a:r>
              <a:rPr lang="ru-RU" dirty="0"/>
              <a:t>общеобразовательное учреждение</a:t>
            </a:r>
          </a:p>
          <a:p>
            <a:pPr algn="ctr"/>
            <a:r>
              <a:rPr lang="ru-RU" dirty="0"/>
              <a:t>муниципального образования город Краснодар</a:t>
            </a:r>
          </a:p>
          <a:p>
            <a:pPr algn="ctr"/>
            <a:r>
              <a:rPr lang="ru-RU" dirty="0"/>
              <a:t>средняя общеобразовательная школа №</a:t>
            </a:r>
            <a:r>
              <a:rPr lang="ru-RU" dirty="0" smtClean="0"/>
              <a:t>70 имени Героя Советского Союза</a:t>
            </a:r>
          </a:p>
          <a:p>
            <a:pPr algn="ctr"/>
            <a:r>
              <a:rPr lang="ru-RU" dirty="0" smtClean="0"/>
              <a:t>Дмитрия Мирошниченко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22004" y="61786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Краснодар</a:t>
            </a:r>
          </a:p>
          <a:p>
            <a:pPr algn="ctr"/>
            <a:r>
              <a:rPr lang="ru-RU" dirty="0"/>
              <a:t>2019 г.</a:t>
            </a:r>
          </a:p>
        </p:txBody>
      </p:sp>
      <p:pic>
        <p:nvPicPr>
          <p:cNvPr id="8" name="Торжественная музыка -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70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2"/>
          <a:stretch/>
        </p:blipFill>
        <p:spPr>
          <a:xfrm>
            <a:off x="1403648" y="0"/>
            <a:ext cx="6678819" cy="6856938"/>
          </a:xfrm>
          <a:prstGeom prst="rect">
            <a:avLst/>
          </a:prstGeom>
        </p:spPr>
      </p:pic>
      <p:pic>
        <p:nvPicPr>
          <p:cNvPr id="6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4509120"/>
            <a:ext cx="5832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Тимофей Фёдорович Березняк , заслуженный работник культуры Кубани, композитор </a:t>
            </a:r>
          </a:p>
        </p:txBody>
      </p:sp>
    </p:spTree>
    <p:extLst>
      <p:ext uri="{BB962C8B-B14F-4D97-AF65-F5344CB8AC3E}">
        <p14:creationId xmlns:p14="http://schemas.microsoft.com/office/powerpoint/2010/main" val="35574493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0648"/>
            <a:ext cx="6536976" cy="5976664"/>
          </a:xfrm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55892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за роялем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955591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\\Kontrol1\сетевая папка\ОЭР\Саша Шкрогалев\foto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704856" cy="407126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699792" y="332656"/>
            <a:ext cx="384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Книги моего героя</a:t>
            </a:r>
            <a:endParaRPr lang="ru-RU" sz="36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1" name="Picture 3" descr="\\Kontrol1\сетевая папка\ОЭР\Саша Шкрогалев\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6984776" cy="5216755"/>
          </a:xfrm>
          <a:prstGeom prst="rect">
            <a:avLst/>
          </a:prstGeom>
          <a:noFill/>
        </p:spPr>
      </p:pic>
      <p:pic>
        <p:nvPicPr>
          <p:cNvPr id="12" name="Picture 5" descr="\\Kontrol1\сетевая папка\ОЭР\Саша Шкрогалев\foto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844824"/>
            <a:ext cx="7418772" cy="3393757"/>
          </a:xfrm>
          <a:prstGeom prst="rect">
            <a:avLst/>
          </a:prstGeom>
          <a:noFill/>
        </p:spPr>
      </p:pic>
      <p:pic>
        <p:nvPicPr>
          <p:cNvPr id="13" name="Picture 2" descr="\\Kontrol1\сетевая папка\ОЭР\Саша Шкрогалев\Itozhim-to-chto-prozhito-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r="28601"/>
          <a:stretch>
            <a:fillRect/>
          </a:stretch>
        </p:blipFill>
        <p:spPr bwMode="auto">
          <a:xfrm>
            <a:off x="971600" y="1010744"/>
            <a:ext cx="7416649" cy="5847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79" y="120891"/>
            <a:ext cx="3388345" cy="5157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46" y="3698604"/>
            <a:ext cx="5023703" cy="2936500"/>
          </a:xfrm>
          <a:prstGeom prst="rect">
            <a:avLst/>
          </a:prstGeom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46" y="116632"/>
            <a:ext cx="4932040" cy="3359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39952" y="3356992"/>
            <a:ext cx="4776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Картины моего прадедушки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596553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856" y="227687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8" y="332656"/>
            <a:ext cx="8604956" cy="5736637"/>
          </a:xfrm>
          <a:prstGeom prst="rect">
            <a:avLst/>
          </a:prstGeom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5903893"/>
            <a:ext cx="54229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Коллекция скульптур и  камней</a:t>
            </a:r>
          </a:p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моего прадедушки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722482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8208912" cy="5472608"/>
          </a:xfrm>
          <a:prstGeom prst="rect">
            <a:avLst/>
          </a:prstGeom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14601" y="6334780"/>
            <a:ext cx="4829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Награды моего прадедушки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722482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5137"/>
            <a:ext cx="4968552" cy="6789821"/>
          </a:xfrm>
        </p:spPr>
      </p:pic>
      <p:pic>
        <p:nvPicPr>
          <p:cNvPr id="5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3768" y="188640"/>
            <a:ext cx="4066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Потомственные казаки 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5334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7" r="5636"/>
          <a:stretch/>
        </p:blipFill>
        <p:spPr>
          <a:xfrm>
            <a:off x="2483768" y="649411"/>
            <a:ext cx="4537802" cy="6208589"/>
          </a:xfrm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39752" y="188640"/>
            <a:ext cx="51487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– победитель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2990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079" y="-11329"/>
            <a:ext cx="4581842" cy="6869329"/>
          </a:xfrm>
        </p:spPr>
      </p:pic>
      <p:pic>
        <p:nvPicPr>
          <p:cNvPr id="7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214818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losa_pobedy_1-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67744" y="0"/>
            <a:ext cx="2619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Голоса Победы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4363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077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92D05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работы над проектом, мною было проведено анкетирование </a:t>
            </a:r>
            <a:endParaRPr lang="ru-RU" sz="2400" b="1" dirty="0">
              <a:ln>
                <a:solidFill>
                  <a:srgbClr val="92D05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9083" t="19840" r="18893" b="10760"/>
          <a:stretch>
            <a:fillRect/>
          </a:stretch>
        </p:blipFill>
        <p:spPr bwMode="auto">
          <a:xfrm>
            <a:off x="2339752" y="908720"/>
            <a:ext cx="4392488" cy="5949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BRARY\Desktop\перро для гримм\Проекты\книга памяти\Фото1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40090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67274" y="5903893"/>
            <a:ext cx="81767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Тимофей Фёдорович Березняк </a:t>
            </a:r>
          </a:p>
          <a:p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фронте в годы Великой Отечественной войны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9121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1763688" y="14847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332656"/>
            <a:ext cx="9468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7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Твои прадеды участвовали в Великой Отечественной войне?</a:t>
            </a:r>
            <a:endParaRPr lang="ru-RU" sz="27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11560" y="1412776"/>
          <a:ext cx="799288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47664" y="548680"/>
            <a:ext cx="6105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Какие подвиги совершил твой прадед?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35696" y="692696"/>
            <a:ext cx="5507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Твой прадедушка вернулся домой?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89248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Результаты анкетирования</a:t>
            </a:r>
          </a:p>
          <a:p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В анкетировании приняли участие 24 человека, из них 7 девочек и 17 мальчиков в возрасте </a:t>
            </a:r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12-13</a:t>
            </a:r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лет. Я проанализировал анкеты по </a:t>
            </a:r>
            <a:r>
              <a:rPr lang="ru-RU" sz="1900" dirty="0" err="1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гендерному</a:t>
            </a:r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 признаку (половому: женский/мужской) и сделал выводы:</a:t>
            </a:r>
          </a:p>
          <a:p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семь мальчиков из 16-ти не знают имена воевавших  прадедов в Великой Отечественной войне. И 2 девочки из 7-ми не знают воевали их предки или нет и 1 не знает имени. Все девочки знают какой подвиг совершили их прадеды, в отличии от 6-ти мальчиков из 16-ти. </a:t>
            </a:r>
          </a:p>
          <a:p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К сожалению, 3 прадеда мальчиков находились в плену у врага. Большинство анкетируемых не знает профессии своих предков в мирное время</a:t>
            </a:r>
            <a:r>
              <a:rPr lang="en-US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и в каких войсках воевали во время войны. В основном прадеды воевали в танковых и пехотных войсках и Военно-морском флоте.</a:t>
            </a:r>
          </a:p>
          <a:p>
            <a:r>
              <a:rPr lang="ru-RU" sz="19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В семьях моих одноклассников бережно хранят память о подвигах, награды (медали и ордена) и реликвии: фото, оружие и одежда (парадная форма, пиджак, каска и папаха).</a:t>
            </a:r>
          </a:p>
          <a:p>
            <a:r>
              <a:rPr lang="ru-RU" sz="16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Хочу отметить подвиги героев войны: спасение мирных жителей и сослуживцев от врагов, медицинская помощь, уничтожение немецких танков и фашистов, разминирование минных полей и освобождение военнопленных. </a:t>
            </a:r>
          </a:p>
          <a:p>
            <a:r>
              <a:rPr lang="ru-RU" sz="16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За эти подвиги они награждены:</a:t>
            </a:r>
          </a:p>
          <a:p>
            <a:r>
              <a:rPr lang="ru-RU" sz="16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Герой Советского Союза, Медаль за Отвагу, Знамя за Отвагу, Орден Славы, Медаль за Отвагу и Медаль за спасение.</a:t>
            </a:r>
          </a:p>
          <a:p>
            <a:r>
              <a:rPr lang="ru-RU" sz="1600" dirty="0" smtClean="0">
                <a:ln>
                  <a:solidFill>
                    <a:srgbClr val="FFFF00"/>
                  </a:solidFill>
                </a:ln>
                <a:solidFill>
                  <a:srgbClr val="FFC000"/>
                </a:solidFill>
              </a:rPr>
              <a:t>Приятно отметить, что герои победив врага вернулись домой живыми. В семьях моих одноклассников свято чтят память о своих героев. Большинство анкетируемых не участвуют в акции "Бессмертный полк", потому что их прадеды, к счастью, живые.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856" y="2276872"/>
            <a:ext cx="8229600" cy="1143000"/>
          </a:xfrm>
        </p:spPr>
        <p:txBody>
          <a:bodyPr/>
          <a:lstStyle/>
          <a:p>
            <a:r>
              <a:rPr lang="ru-RU" dirty="0" smtClean="0">
                <a:ln w="6350"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СПАСИБО ЗА ВНИМАНИЕ!</a:t>
            </a:r>
            <a:endParaRPr lang="ru-RU" dirty="0">
              <a:ln w="6350"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209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BRARY\Desktop\перро для гримм\Проекты\книга памяти\31-01-2019_16-49-38\бороздня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53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903893"/>
            <a:ext cx="9396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Родители прадедушки </a:t>
            </a:r>
          </a:p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Фёдор Никитич и </a:t>
            </a:r>
            <a:r>
              <a:rPr lang="ru-RU" sz="28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Лукия</a:t>
            </a:r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Степановна в день свадьбы</a:t>
            </a:r>
          </a:p>
        </p:txBody>
      </p:sp>
    </p:spTree>
    <p:extLst>
      <p:ext uri="{BB962C8B-B14F-4D97-AF65-F5344CB8AC3E}">
        <p14:creationId xmlns:p14="http://schemas.microsoft.com/office/powerpoint/2010/main" val="58398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0"/>
            <a:ext cx="5149473" cy="6858000"/>
          </a:xfrm>
        </p:spPr>
      </p:pic>
      <p:pic>
        <p:nvPicPr>
          <p:cNvPr id="7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573325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на войне 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1356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0"/>
            <a:ext cx="6624736" cy="6624736"/>
          </a:xfrm>
        </p:spPr>
      </p:pic>
      <p:pic>
        <p:nvPicPr>
          <p:cNvPr id="3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537321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Подвиг моего прадедушки 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0555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8875806" cy="5092494"/>
          </a:xfrm>
        </p:spPr>
      </p:pic>
      <p:pic>
        <p:nvPicPr>
          <p:cNvPr id="3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8" y="5157192"/>
            <a:ext cx="4559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Подвиг моего прадедушки 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3909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иде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714356"/>
            <a:ext cx="9144000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84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losa_pobedy_1-26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649663"/>
            <a:ext cx="609600" cy="609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6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2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Торжественная музыка - -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4048" y="5500702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5589240"/>
            <a:ext cx="7020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Мой прадедушка Тимофей Фёдорович Березняк в наши дни 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35459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9" showWhenStopped="0">
                <p:cTn id="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0" y="548680"/>
            <a:ext cx="7105495" cy="5229200"/>
          </a:xfrm>
        </p:spPr>
      </p:pic>
      <p:pic>
        <p:nvPicPr>
          <p:cNvPr id="6" name="Picture 5" descr="C:\Users\LIBRARY\Desktop\перро для гримм\Проекты\книга памяти\mailservi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7160" y="4031214"/>
            <a:ext cx="4661168" cy="292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590389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Коллекция скульптур моего прадедушки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824592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593</TotalTime>
  <Words>423</Words>
  <Application>Microsoft Office PowerPoint</Application>
  <PresentationFormat>Экран (4:3)</PresentationFormat>
  <Paragraphs>45</Paragraphs>
  <Slides>24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Мой прадед – победитель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прадед – победитель.</dc:title>
  <dc:creator>библиотека</dc:creator>
  <cp:lastModifiedBy>1</cp:lastModifiedBy>
  <cp:revision>51</cp:revision>
  <dcterms:created xsi:type="dcterms:W3CDTF">2019-01-28T10:14:46Z</dcterms:created>
  <dcterms:modified xsi:type="dcterms:W3CDTF">2021-12-26T15:08:17Z</dcterms:modified>
</cp:coreProperties>
</file>