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8" r:id="rId1"/>
  </p:sldMasterIdLst>
  <p:notesMasterIdLst>
    <p:notesMasterId r:id="rId11"/>
  </p:notesMasterIdLst>
  <p:sldIdLst>
    <p:sldId id="256" r:id="rId2"/>
    <p:sldId id="258" r:id="rId3"/>
    <p:sldId id="262" r:id="rId4"/>
    <p:sldId id="257" r:id="rId5"/>
    <p:sldId id="261" r:id="rId6"/>
    <p:sldId id="260" r:id="rId7"/>
    <p:sldId id="263" r:id="rId8"/>
    <p:sldId id="259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480" y="2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g"/><Relationship Id="rId4" Type="http://schemas.openxmlformats.org/officeDocument/2006/relationships/image" Target="../media/image6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g"/><Relationship Id="rId4" Type="http://schemas.openxmlformats.org/officeDocument/2006/relationships/image" Target="../media/image10.jpe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g"/><Relationship Id="rId4" Type="http://schemas.openxmlformats.org/officeDocument/2006/relationships/image" Target="../media/image14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g"/><Relationship Id="rId4" Type="http://schemas.openxmlformats.org/officeDocument/2006/relationships/image" Target="../media/image6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g"/><Relationship Id="rId4" Type="http://schemas.openxmlformats.org/officeDocument/2006/relationships/image" Target="../media/image10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g"/><Relationship Id="rId4" Type="http://schemas.openxmlformats.org/officeDocument/2006/relationships/image" Target="../media/image1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4D29BA-3BE4-4B04-8354-E18C62D3F7E2}" type="doc">
      <dgm:prSet loTypeId="urn:microsoft.com/office/officeart/2008/layout/AccentedPicture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9A30D3B-7F00-47C2-88DF-485C4613DC98}">
      <dgm:prSet phldrT="[Текст]" custT="1"/>
      <dgm:spPr/>
      <dgm:t>
        <a:bodyPr/>
        <a:lstStyle/>
        <a:p>
          <a:r>
            <a:rPr lang="en-US" sz="2000" dirty="0" smtClean="0">
              <a:solidFill>
                <a:schemeClr val="tx1">
                  <a:lumMod val="75000"/>
                  <a:lumOff val="25000"/>
                </a:schemeClr>
              </a:solidFill>
            </a:rPr>
            <a:t>Burger</a:t>
          </a:r>
        </a:p>
        <a:p>
          <a:endParaRPr lang="en-US" sz="2000" dirty="0" smtClean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4F7C14A7-A16D-4D44-9A92-2125A867B78E}" type="parTrans" cxnId="{66320BD6-9B0F-4659-B245-0FC2702B0224}">
      <dgm:prSet/>
      <dgm:spPr/>
      <dgm:t>
        <a:bodyPr/>
        <a:lstStyle/>
        <a:p>
          <a:endParaRPr lang="ru-RU"/>
        </a:p>
      </dgm:t>
    </dgm:pt>
    <dgm:pt modelId="{C865CBDD-537D-4B9E-BA55-80608427716B}" type="sibTrans" cxnId="{66320BD6-9B0F-4659-B245-0FC2702B0224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</dgm:spPr>
      <dgm:t>
        <a:bodyPr/>
        <a:lstStyle/>
        <a:p>
          <a:endParaRPr lang="ru-RU"/>
        </a:p>
      </dgm:t>
    </dgm:pt>
    <dgm:pt modelId="{E32E9DF2-FA11-4F9D-BA5D-B3C1198CBFCF}">
      <dgm:prSet phldrT="[Текст]" custT="1"/>
      <dgm:spPr/>
      <dgm:t>
        <a:bodyPr/>
        <a:lstStyle/>
        <a:p>
          <a:r>
            <a:rPr lang="en-US" sz="1400" dirty="0" smtClean="0"/>
            <a:t>Hotdogs</a:t>
          </a:r>
          <a:endParaRPr lang="ru-RU" sz="1400" dirty="0"/>
        </a:p>
      </dgm:t>
    </dgm:pt>
    <dgm:pt modelId="{F7406BD9-2237-46B3-A11E-B9029E27829F}" type="parTrans" cxnId="{B83CDD1E-5133-4764-BCE5-ECF2C9935151}">
      <dgm:prSet/>
      <dgm:spPr/>
      <dgm:t>
        <a:bodyPr/>
        <a:lstStyle/>
        <a:p>
          <a:endParaRPr lang="ru-RU"/>
        </a:p>
      </dgm:t>
    </dgm:pt>
    <dgm:pt modelId="{29056D9C-F7D0-4EE5-9F62-CE5E535770B6}" type="sibTrans" cxnId="{B83CDD1E-5133-4764-BCE5-ECF2C9935151}">
      <dgm:prSet/>
      <dgm:spPr/>
      <dgm:t>
        <a:bodyPr/>
        <a:lstStyle/>
        <a:p>
          <a:endParaRPr lang="ru-RU"/>
        </a:p>
      </dgm:t>
    </dgm:pt>
    <dgm:pt modelId="{D9E96A0B-4B6A-4ACF-A482-891EA63A9A87}">
      <dgm:prSet phldrT="[Текст]" custT="1"/>
      <dgm:spPr/>
      <dgm:t>
        <a:bodyPr/>
        <a:lstStyle/>
        <a:p>
          <a:r>
            <a:rPr lang="en-US" sz="1600" dirty="0" smtClean="0"/>
            <a:t>Idaho potatoes</a:t>
          </a:r>
          <a:endParaRPr lang="ru-RU" sz="1600" dirty="0"/>
        </a:p>
      </dgm:t>
    </dgm:pt>
    <dgm:pt modelId="{F27AE610-10D7-4AF6-9F58-27A53A9CD312}" type="parTrans" cxnId="{03BA6DDA-0E4A-4DD6-BE84-439D26E57217}">
      <dgm:prSet/>
      <dgm:spPr/>
      <dgm:t>
        <a:bodyPr/>
        <a:lstStyle/>
        <a:p>
          <a:endParaRPr lang="ru-RU"/>
        </a:p>
      </dgm:t>
    </dgm:pt>
    <dgm:pt modelId="{1D6EDB0B-5B62-454B-ACF9-7F19AEAD0AEE}" type="sibTrans" cxnId="{03BA6DDA-0E4A-4DD6-BE84-439D26E57217}">
      <dgm:prSet/>
      <dgm:spPr/>
      <dgm:t>
        <a:bodyPr/>
        <a:lstStyle/>
        <a:p>
          <a:endParaRPr lang="ru-RU"/>
        </a:p>
      </dgm:t>
    </dgm:pt>
    <dgm:pt modelId="{8B8017F9-EDC9-43BC-8248-F22490895E30}">
      <dgm:prSet phldrT="[Текст]" custT="1"/>
      <dgm:spPr/>
      <dgm:t>
        <a:bodyPr/>
        <a:lstStyle/>
        <a:p>
          <a:r>
            <a:rPr lang="en-US" sz="1400" dirty="0" smtClean="0"/>
            <a:t>Sandwiches</a:t>
          </a:r>
          <a:endParaRPr lang="ru-RU" sz="1400" dirty="0"/>
        </a:p>
      </dgm:t>
    </dgm:pt>
    <dgm:pt modelId="{A349B3DB-B6A4-4697-84B2-898EA8DCFC5B}" type="parTrans" cxnId="{D5F263BC-641B-4979-A9A2-8028EBB55897}">
      <dgm:prSet/>
      <dgm:spPr/>
      <dgm:t>
        <a:bodyPr/>
        <a:lstStyle/>
        <a:p>
          <a:endParaRPr lang="ru-RU"/>
        </a:p>
      </dgm:t>
    </dgm:pt>
    <dgm:pt modelId="{F741E99F-4D29-4E32-989E-5997328FD2AA}" type="sibTrans" cxnId="{D5F263BC-641B-4979-A9A2-8028EBB55897}">
      <dgm:prSet/>
      <dgm:spPr/>
      <dgm:t>
        <a:bodyPr/>
        <a:lstStyle/>
        <a:p>
          <a:endParaRPr lang="ru-RU"/>
        </a:p>
      </dgm:t>
    </dgm:pt>
    <dgm:pt modelId="{6FF11A24-2137-44BF-8283-5EA932BA6FB1}" type="pres">
      <dgm:prSet presAssocID="{3B4D29BA-3BE4-4B04-8354-E18C62D3F7E2}" presName="Name0" presStyleCnt="0">
        <dgm:presLayoutVars>
          <dgm:dir/>
        </dgm:presLayoutVars>
      </dgm:prSet>
      <dgm:spPr/>
      <dgm:t>
        <a:bodyPr/>
        <a:lstStyle/>
        <a:p>
          <a:endParaRPr lang="ru-RU"/>
        </a:p>
      </dgm:t>
    </dgm:pt>
    <dgm:pt modelId="{35B00C76-E9C4-4CE4-8B51-411D63A9E1AD}" type="pres">
      <dgm:prSet presAssocID="{C865CBDD-537D-4B9E-BA55-80608427716B}" presName="picture_1" presStyleLbl="bgImgPlace1" presStyleIdx="0" presStyleCnt="1" custScaleX="170068" custScaleY="94605" custLinFactNeighborX="-27779" custLinFactNeighborY="-10679"/>
      <dgm:spPr/>
      <dgm:t>
        <a:bodyPr/>
        <a:lstStyle/>
        <a:p>
          <a:endParaRPr lang="ru-RU"/>
        </a:p>
      </dgm:t>
    </dgm:pt>
    <dgm:pt modelId="{3EAB4CCE-4199-4C9D-BFC8-D7812607DD47}" type="pres">
      <dgm:prSet presAssocID="{69A30D3B-7F00-47C2-88DF-485C4613DC98}" presName="text_1" presStyleLbl="node1" presStyleIdx="0" presStyleCnt="0" custScaleX="117328" custScaleY="10156" custLinFactY="389047" custLinFactNeighborX="-32345" custLinFactNeighborY="4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7BEE27-ECF0-40D0-BFDC-61D5EC9A27CC}" type="pres">
      <dgm:prSet presAssocID="{3B4D29BA-3BE4-4B04-8354-E18C62D3F7E2}" presName="linV" presStyleCnt="0"/>
      <dgm:spPr/>
    </dgm:pt>
    <dgm:pt modelId="{E19A9617-6D09-472F-95BD-47012DA4DFD4}" type="pres">
      <dgm:prSet presAssocID="{E32E9DF2-FA11-4F9D-BA5D-B3C1198CBFCF}" presName="pair" presStyleCnt="0"/>
      <dgm:spPr/>
    </dgm:pt>
    <dgm:pt modelId="{962AAEE3-DE02-4551-B595-D812896430C4}" type="pres">
      <dgm:prSet presAssocID="{E32E9DF2-FA11-4F9D-BA5D-B3C1198CBFCF}" presName="spaceH" presStyleLbl="node1" presStyleIdx="0" presStyleCnt="0"/>
      <dgm:spPr/>
    </dgm:pt>
    <dgm:pt modelId="{6DEA5D9A-2930-44F1-B6B9-DAEE7C164615}" type="pres">
      <dgm:prSet presAssocID="{E32E9DF2-FA11-4F9D-BA5D-B3C1198CBFCF}" presName="desPictures" presStyleLbl="alignImgPlace1" presStyleIdx="0" presStyleCnt="3" custScaleX="105562" custLinFactX="30541" custLinFactNeighborX="100000" custLinFactNeighborY="-20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4000" r="-24000"/>
          </a:stretch>
        </a:blipFill>
      </dgm:spPr>
    </dgm:pt>
    <dgm:pt modelId="{95ECF4FF-4275-419F-9259-BC6A68E38B2A}" type="pres">
      <dgm:prSet presAssocID="{E32E9DF2-FA11-4F9D-BA5D-B3C1198CBFCF}" presName="desTextWrapper" presStyleCnt="0"/>
      <dgm:spPr/>
    </dgm:pt>
    <dgm:pt modelId="{4438586F-CA81-45FB-A46E-92E112128B56}" type="pres">
      <dgm:prSet presAssocID="{E32E9DF2-FA11-4F9D-BA5D-B3C1198CBFCF}" presName="desText" presStyleLbl="revTx" presStyleIdx="0" presStyleCnt="3" custScaleX="143631" custScaleY="33661" custLinFactNeighborX="-3413" custLinFactNeighborY="402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B40BC9-354F-4FD2-9505-0F42963CB257}" type="pres">
      <dgm:prSet presAssocID="{29056D9C-F7D0-4EE5-9F62-CE5E535770B6}" presName="spaceV" presStyleCnt="0"/>
      <dgm:spPr/>
    </dgm:pt>
    <dgm:pt modelId="{13CF0AE6-91DB-4DE8-A31E-A91B42E2882B}" type="pres">
      <dgm:prSet presAssocID="{D9E96A0B-4B6A-4ACF-A482-891EA63A9A87}" presName="pair" presStyleCnt="0"/>
      <dgm:spPr/>
    </dgm:pt>
    <dgm:pt modelId="{C4CC8500-A24C-44F6-9DF6-C85F9F249ECA}" type="pres">
      <dgm:prSet presAssocID="{D9E96A0B-4B6A-4ACF-A482-891EA63A9A87}" presName="spaceH" presStyleLbl="node1" presStyleIdx="0" presStyleCnt="0"/>
      <dgm:spPr/>
    </dgm:pt>
    <dgm:pt modelId="{909906F2-E237-4415-AF37-808102469553}" type="pres">
      <dgm:prSet presAssocID="{D9E96A0B-4B6A-4ACF-A482-891EA63A9A87}" presName="desPictures" presStyleLbl="alignImgPlace1" presStyleIdx="1" presStyleCnt="3" custLinFactX="22470" custLinFactNeighborX="100000" custLinFactNeighborY="11527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0" r="-20000"/>
          </a:stretch>
        </a:blipFill>
      </dgm:spPr>
      <dgm:t>
        <a:bodyPr/>
        <a:lstStyle/>
        <a:p>
          <a:endParaRPr lang="ru-RU"/>
        </a:p>
      </dgm:t>
    </dgm:pt>
    <dgm:pt modelId="{20F07A68-7FBD-4A4D-872E-FD146FDC2BD2}" type="pres">
      <dgm:prSet presAssocID="{D9E96A0B-4B6A-4ACF-A482-891EA63A9A87}" presName="desTextWrapper" presStyleCnt="0"/>
      <dgm:spPr/>
    </dgm:pt>
    <dgm:pt modelId="{8C49EDF9-A76A-4CB2-9B7D-BA3BF00E1ABB}" type="pres">
      <dgm:prSet presAssocID="{D9E96A0B-4B6A-4ACF-A482-891EA63A9A87}" presName="desText" presStyleLbl="revTx" presStyleIdx="1" presStyleCnt="3" custScaleY="57517" custLinFactNeighborX="-33659" custLinFactNeighborY="554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46687D-3F70-4AFE-959A-5CF55F2D371E}" type="pres">
      <dgm:prSet presAssocID="{1D6EDB0B-5B62-454B-ACF9-7F19AEAD0AEE}" presName="spaceV" presStyleCnt="0"/>
      <dgm:spPr/>
    </dgm:pt>
    <dgm:pt modelId="{F73A5B2D-415D-4B78-9071-65AF3748C495}" type="pres">
      <dgm:prSet presAssocID="{8B8017F9-EDC9-43BC-8248-F22490895E30}" presName="pair" presStyleCnt="0"/>
      <dgm:spPr/>
    </dgm:pt>
    <dgm:pt modelId="{3289A3E5-B2AB-4057-BC23-A24141B95BFD}" type="pres">
      <dgm:prSet presAssocID="{8B8017F9-EDC9-43BC-8248-F22490895E30}" presName="spaceH" presStyleLbl="node1" presStyleIdx="0" presStyleCnt="0"/>
      <dgm:spPr/>
    </dgm:pt>
    <dgm:pt modelId="{EEDCCDB5-0E9D-42E6-A7A0-A8BC9B56DC8D}" type="pres">
      <dgm:prSet presAssocID="{8B8017F9-EDC9-43BC-8248-F22490895E30}" presName="desPictures" presStyleLbl="alignImgPlace1" presStyleIdx="2" presStyleCnt="3" custLinFactX="13825" custLinFactNeighborX="100000" custLinFactNeighborY="8645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0A701723-43B8-4AB8-9459-E917471E9B96}" type="pres">
      <dgm:prSet presAssocID="{8B8017F9-EDC9-43BC-8248-F22490895E30}" presName="desTextWrapper" presStyleCnt="0"/>
      <dgm:spPr/>
    </dgm:pt>
    <dgm:pt modelId="{CB04D2B5-2E16-4D33-A60A-28EDD557A71C}" type="pres">
      <dgm:prSet presAssocID="{8B8017F9-EDC9-43BC-8248-F22490895E30}" presName="desText" presStyleLbl="revTx" presStyleIdx="2" presStyleCnt="3" custScaleX="125408" custScaleY="37283" custLinFactNeighborX="-32456" custLinFactNeighborY="662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87B1CB-4014-41AE-9AA9-8A862EF57CAE}" type="pres">
      <dgm:prSet presAssocID="{3B4D29BA-3BE4-4B04-8354-E18C62D3F7E2}" presName="maxNode" presStyleCnt="0"/>
      <dgm:spPr/>
    </dgm:pt>
    <dgm:pt modelId="{5F5DE4CC-3A09-4F54-A631-93F0FA4F65CE}" type="pres">
      <dgm:prSet presAssocID="{3B4D29BA-3BE4-4B04-8354-E18C62D3F7E2}" presName="Name33" presStyleCnt="0"/>
      <dgm:spPr/>
    </dgm:pt>
  </dgm:ptLst>
  <dgm:cxnLst>
    <dgm:cxn modelId="{66320BD6-9B0F-4659-B245-0FC2702B0224}" srcId="{3B4D29BA-3BE4-4B04-8354-E18C62D3F7E2}" destId="{69A30D3B-7F00-47C2-88DF-485C4613DC98}" srcOrd="0" destOrd="0" parTransId="{4F7C14A7-A16D-4D44-9A92-2125A867B78E}" sibTransId="{C865CBDD-537D-4B9E-BA55-80608427716B}"/>
    <dgm:cxn modelId="{968BADE1-25D6-44AF-AE99-4CC7DA996619}" type="presOf" srcId="{8B8017F9-EDC9-43BC-8248-F22490895E30}" destId="{CB04D2B5-2E16-4D33-A60A-28EDD557A71C}" srcOrd="0" destOrd="0" presId="urn:microsoft.com/office/officeart/2008/layout/AccentedPicture"/>
    <dgm:cxn modelId="{6B379120-33C5-4628-83BE-F177AAF3F271}" type="presOf" srcId="{C865CBDD-537D-4B9E-BA55-80608427716B}" destId="{35B00C76-E9C4-4CE4-8B51-411D63A9E1AD}" srcOrd="0" destOrd="0" presId="urn:microsoft.com/office/officeart/2008/layout/AccentedPicture"/>
    <dgm:cxn modelId="{E6CD89C0-3740-4183-BB60-46E351E84714}" type="presOf" srcId="{D9E96A0B-4B6A-4ACF-A482-891EA63A9A87}" destId="{8C49EDF9-A76A-4CB2-9B7D-BA3BF00E1ABB}" srcOrd="0" destOrd="0" presId="urn:microsoft.com/office/officeart/2008/layout/AccentedPicture"/>
    <dgm:cxn modelId="{63C1B9BF-F14D-406B-9CAD-38A307A9E1EB}" type="presOf" srcId="{69A30D3B-7F00-47C2-88DF-485C4613DC98}" destId="{3EAB4CCE-4199-4C9D-BFC8-D7812607DD47}" srcOrd="0" destOrd="0" presId="urn:microsoft.com/office/officeart/2008/layout/AccentedPicture"/>
    <dgm:cxn modelId="{5B2AC927-DE0B-4366-8962-B27778FAF8F3}" type="presOf" srcId="{E32E9DF2-FA11-4F9D-BA5D-B3C1198CBFCF}" destId="{4438586F-CA81-45FB-A46E-92E112128B56}" srcOrd="0" destOrd="0" presId="urn:microsoft.com/office/officeart/2008/layout/AccentedPicture"/>
    <dgm:cxn modelId="{E99B1543-E0D5-4151-8077-A7F165017B0D}" type="presOf" srcId="{3B4D29BA-3BE4-4B04-8354-E18C62D3F7E2}" destId="{6FF11A24-2137-44BF-8283-5EA932BA6FB1}" srcOrd="0" destOrd="0" presId="urn:microsoft.com/office/officeart/2008/layout/AccentedPicture"/>
    <dgm:cxn modelId="{D5F263BC-641B-4979-A9A2-8028EBB55897}" srcId="{3B4D29BA-3BE4-4B04-8354-E18C62D3F7E2}" destId="{8B8017F9-EDC9-43BC-8248-F22490895E30}" srcOrd="3" destOrd="0" parTransId="{A349B3DB-B6A4-4697-84B2-898EA8DCFC5B}" sibTransId="{F741E99F-4D29-4E32-989E-5997328FD2AA}"/>
    <dgm:cxn modelId="{03BA6DDA-0E4A-4DD6-BE84-439D26E57217}" srcId="{3B4D29BA-3BE4-4B04-8354-E18C62D3F7E2}" destId="{D9E96A0B-4B6A-4ACF-A482-891EA63A9A87}" srcOrd="2" destOrd="0" parTransId="{F27AE610-10D7-4AF6-9F58-27A53A9CD312}" sibTransId="{1D6EDB0B-5B62-454B-ACF9-7F19AEAD0AEE}"/>
    <dgm:cxn modelId="{B83CDD1E-5133-4764-BCE5-ECF2C9935151}" srcId="{3B4D29BA-3BE4-4B04-8354-E18C62D3F7E2}" destId="{E32E9DF2-FA11-4F9D-BA5D-B3C1198CBFCF}" srcOrd="1" destOrd="0" parTransId="{F7406BD9-2237-46B3-A11E-B9029E27829F}" sibTransId="{29056D9C-F7D0-4EE5-9F62-CE5E535770B6}"/>
    <dgm:cxn modelId="{B4A39D9C-1EB7-4ED2-9DCE-1D6A9534BC9F}" type="presParOf" srcId="{6FF11A24-2137-44BF-8283-5EA932BA6FB1}" destId="{35B00C76-E9C4-4CE4-8B51-411D63A9E1AD}" srcOrd="0" destOrd="0" presId="urn:microsoft.com/office/officeart/2008/layout/AccentedPicture"/>
    <dgm:cxn modelId="{324107FC-0F72-40FC-B17A-7D65B4B7A5B4}" type="presParOf" srcId="{6FF11A24-2137-44BF-8283-5EA932BA6FB1}" destId="{3EAB4CCE-4199-4C9D-BFC8-D7812607DD47}" srcOrd="1" destOrd="0" presId="urn:microsoft.com/office/officeart/2008/layout/AccentedPicture"/>
    <dgm:cxn modelId="{87FB43EC-2AA1-4F94-B7C5-2A5EE9F07395}" type="presParOf" srcId="{6FF11A24-2137-44BF-8283-5EA932BA6FB1}" destId="{457BEE27-ECF0-40D0-BFDC-61D5EC9A27CC}" srcOrd="2" destOrd="0" presId="urn:microsoft.com/office/officeart/2008/layout/AccentedPicture"/>
    <dgm:cxn modelId="{9FB31D9E-4CE7-4858-B0AB-B5148BC0C3D9}" type="presParOf" srcId="{457BEE27-ECF0-40D0-BFDC-61D5EC9A27CC}" destId="{E19A9617-6D09-472F-95BD-47012DA4DFD4}" srcOrd="0" destOrd="0" presId="urn:microsoft.com/office/officeart/2008/layout/AccentedPicture"/>
    <dgm:cxn modelId="{DD08EFA6-A371-4A41-B765-FC77D6E429DE}" type="presParOf" srcId="{E19A9617-6D09-472F-95BD-47012DA4DFD4}" destId="{962AAEE3-DE02-4551-B595-D812896430C4}" srcOrd="0" destOrd="0" presId="urn:microsoft.com/office/officeart/2008/layout/AccentedPicture"/>
    <dgm:cxn modelId="{8785E4B3-DB29-4EF9-898F-3231D867AC35}" type="presParOf" srcId="{E19A9617-6D09-472F-95BD-47012DA4DFD4}" destId="{6DEA5D9A-2930-44F1-B6B9-DAEE7C164615}" srcOrd="1" destOrd="0" presId="urn:microsoft.com/office/officeart/2008/layout/AccentedPicture"/>
    <dgm:cxn modelId="{754FA265-C2C0-4DFB-9621-8C22922D43A0}" type="presParOf" srcId="{E19A9617-6D09-472F-95BD-47012DA4DFD4}" destId="{95ECF4FF-4275-419F-9259-BC6A68E38B2A}" srcOrd="2" destOrd="0" presId="urn:microsoft.com/office/officeart/2008/layout/AccentedPicture"/>
    <dgm:cxn modelId="{15206E7C-F4BA-44F0-8815-74C82D9AA2C0}" type="presParOf" srcId="{95ECF4FF-4275-419F-9259-BC6A68E38B2A}" destId="{4438586F-CA81-45FB-A46E-92E112128B56}" srcOrd="0" destOrd="0" presId="urn:microsoft.com/office/officeart/2008/layout/AccentedPicture"/>
    <dgm:cxn modelId="{6C632504-2758-4C9B-95A9-099E3924136A}" type="presParOf" srcId="{457BEE27-ECF0-40D0-BFDC-61D5EC9A27CC}" destId="{8CB40BC9-354F-4FD2-9505-0F42963CB257}" srcOrd="1" destOrd="0" presId="urn:microsoft.com/office/officeart/2008/layout/AccentedPicture"/>
    <dgm:cxn modelId="{304BFB0C-6D8A-421C-821E-ADA709FECDE2}" type="presParOf" srcId="{457BEE27-ECF0-40D0-BFDC-61D5EC9A27CC}" destId="{13CF0AE6-91DB-4DE8-A31E-A91B42E2882B}" srcOrd="2" destOrd="0" presId="urn:microsoft.com/office/officeart/2008/layout/AccentedPicture"/>
    <dgm:cxn modelId="{C82C19D8-66F9-437F-9EAB-4F0830B533D7}" type="presParOf" srcId="{13CF0AE6-91DB-4DE8-A31E-A91B42E2882B}" destId="{C4CC8500-A24C-44F6-9DF6-C85F9F249ECA}" srcOrd="0" destOrd="0" presId="urn:microsoft.com/office/officeart/2008/layout/AccentedPicture"/>
    <dgm:cxn modelId="{8618CFAA-1AB7-4BED-8E5B-17BB91B666F8}" type="presParOf" srcId="{13CF0AE6-91DB-4DE8-A31E-A91B42E2882B}" destId="{909906F2-E237-4415-AF37-808102469553}" srcOrd="1" destOrd="0" presId="urn:microsoft.com/office/officeart/2008/layout/AccentedPicture"/>
    <dgm:cxn modelId="{3E476885-5586-4976-A908-6C12AC8ADFC7}" type="presParOf" srcId="{13CF0AE6-91DB-4DE8-A31E-A91B42E2882B}" destId="{20F07A68-7FBD-4A4D-872E-FD146FDC2BD2}" srcOrd="2" destOrd="0" presId="urn:microsoft.com/office/officeart/2008/layout/AccentedPicture"/>
    <dgm:cxn modelId="{2EB89FF8-F812-4192-92F4-65360E4B8759}" type="presParOf" srcId="{20F07A68-7FBD-4A4D-872E-FD146FDC2BD2}" destId="{8C49EDF9-A76A-4CB2-9B7D-BA3BF00E1ABB}" srcOrd="0" destOrd="0" presId="urn:microsoft.com/office/officeart/2008/layout/AccentedPicture"/>
    <dgm:cxn modelId="{2AC16F19-10B3-4D2E-ACDC-51D28B833170}" type="presParOf" srcId="{457BEE27-ECF0-40D0-BFDC-61D5EC9A27CC}" destId="{ED46687D-3F70-4AFE-959A-5CF55F2D371E}" srcOrd="3" destOrd="0" presId="urn:microsoft.com/office/officeart/2008/layout/AccentedPicture"/>
    <dgm:cxn modelId="{51CBD57F-26E5-4458-91BE-AC4820A1BEC7}" type="presParOf" srcId="{457BEE27-ECF0-40D0-BFDC-61D5EC9A27CC}" destId="{F73A5B2D-415D-4B78-9071-65AF3748C495}" srcOrd="4" destOrd="0" presId="urn:microsoft.com/office/officeart/2008/layout/AccentedPicture"/>
    <dgm:cxn modelId="{E781144E-5D12-455A-ABF5-08E53674B8B7}" type="presParOf" srcId="{F73A5B2D-415D-4B78-9071-65AF3748C495}" destId="{3289A3E5-B2AB-4057-BC23-A24141B95BFD}" srcOrd="0" destOrd="0" presId="urn:microsoft.com/office/officeart/2008/layout/AccentedPicture"/>
    <dgm:cxn modelId="{ED8800DA-BA15-4D7A-BE7B-98FA1E7ABEF6}" type="presParOf" srcId="{F73A5B2D-415D-4B78-9071-65AF3748C495}" destId="{EEDCCDB5-0E9D-42E6-A7A0-A8BC9B56DC8D}" srcOrd="1" destOrd="0" presId="urn:microsoft.com/office/officeart/2008/layout/AccentedPicture"/>
    <dgm:cxn modelId="{D0F6CB17-992F-446B-A3FA-7CF9F89CADC5}" type="presParOf" srcId="{F73A5B2D-415D-4B78-9071-65AF3748C495}" destId="{0A701723-43B8-4AB8-9459-E917471E9B96}" srcOrd="2" destOrd="0" presId="urn:microsoft.com/office/officeart/2008/layout/AccentedPicture"/>
    <dgm:cxn modelId="{B3906AE5-76BB-4EA3-B3B4-A63F546D54D3}" type="presParOf" srcId="{0A701723-43B8-4AB8-9459-E917471E9B96}" destId="{CB04D2B5-2E16-4D33-A60A-28EDD557A71C}" srcOrd="0" destOrd="0" presId="urn:microsoft.com/office/officeart/2008/layout/AccentedPicture"/>
    <dgm:cxn modelId="{C4DAE4BE-0337-4E28-A7A9-A584EB1135CF}" type="presParOf" srcId="{6FF11A24-2137-44BF-8283-5EA932BA6FB1}" destId="{6187B1CB-4014-41AE-9AA9-8A862EF57CAE}" srcOrd="3" destOrd="0" presId="urn:microsoft.com/office/officeart/2008/layout/AccentedPicture"/>
    <dgm:cxn modelId="{61CFE018-02F2-4ADA-A73F-13E018645FC9}" type="presParOf" srcId="{6187B1CB-4014-41AE-9AA9-8A862EF57CAE}" destId="{5F5DE4CC-3A09-4F54-A631-93F0FA4F65CE}" srcOrd="0" destOrd="0" presId="urn:microsoft.com/office/officeart/2008/layout/AccentedPicture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387AEC5-9FCF-43D5-8529-F3C0D6CA8DA8}" type="doc">
      <dgm:prSet loTypeId="urn:microsoft.com/office/officeart/2008/layout/AccentedPicture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2C36417-680F-4AEF-BE2C-7F049D85A9CE}">
      <dgm:prSet phldrT="[Текст]" custT="1"/>
      <dgm:spPr/>
      <dgm:t>
        <a:bodyPr/>
        <a:lstStyle/>
        <a:p>
          <a:r>
            <a:rPr lang="en-US" sz="2000" b="1" dirty="0" smtClean="0">
              <a:solidFill>
                <a:schemeClr val="tx1"/>
              </a:solidFill>
            </a:rPr>
            <a:t>Oven roasted turkey</a:t>
          </a:r>
        </a:p>
        <a:p>
          <a:endParaRPr lang="ru-RU" sz="1400" b="1" dirty="0">
            <a:solidFill>
              <a:schemeClr val="tx1"/>
            </a:solidFill>
          </a:endParaRPr>
        </a:p>
      </dgm:t>
    </dgm:pt>
    <dgm:pt modelId="{57F4F9AF-4937-4E27-9BE3-33295107D48E}" type="parTrans" cxnId="{83D2DD83-CE1E-488C-8EE0-DA42B078B1B1}">
      <dgm:prSet/>
      <dgm:spPr/>
      <dgm:t>
        <a:bodyPr/>
        <a:lstStyle/>
        <a:p>
          <a:endParaRPr lang="ru-RU"/>
        </a:p>
      </dgm:t>
    </dgm:pt>
    <dgm:pt modelId="{50A3D3F0-7A16-4F16-AD40-14C3998D832A}" type="sibTrans" cxnId="{83D2DD83-CE1E-488C-8EE0-DA42B078B1B1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</dgm:spPr>
      <dgm:t>
        <a:bodyPr/>
        <a:lstStyle/>
        <a:p>
          <a:endParaRPr lang="ru-RU"/>
        </a:p>
      </dgm:t>
    </dgm:pt>
    <dgm:pt modelId="{E0182543-2388-4313-9ED4-AB6574BAD18D}">
      <dgm:prSet phldrT="[Текст]" custT="1"/>
      <dgm:spPr/>
      <dgm:t>
        <a:bodyPr/>
        <a:lstStyle/>
        <a:p>
          <a:r>
            <a:rPr lang="en-US" sz="1400" dirty="0" smtClean="0"/>
            <a:t>Jambalaya</a:t>
          </a:r>
          <a:endParaRPr lang="ru-RU" sz="1400" dirty="0"/>
        </a:p>
      </dgm:t>
    </dgm:pt>
    <dgm:pt modelId="{4FA914FB-4EB4-4EF7-BA8C-24DCD60087F7}" type="parTrans" cxnId="{390521A7-5BE0-46C8-B63B-4988D8285251}">
      <dgm:prSet/>
      <dgm:spPr/>
      <dgm:t>
        <a:bodyPr/>
        <a:lstStyle/>
        <a:p>
          <a:endParaRPr lang="ru-RU"/>
        </a:p>
      </dgm:t>
    </dgm:pt>
    <dgm:pt modelId="{F3F5D071-4F6A-4E49-B9E5-975892C8A17D}" type="sibTrans" cxnId="{390521A7-5BE0-46C8-B63B-4988D8285251}">
      <dgm:prSet/>
      <dgm:spPr/>
      <dgm:t>
        <a:bodyPr/>
        <a:lstStyle/>
        <a:p>
          <a:endParaRPr lang="ru-RU"/>
        </a:p>
      </dgm:t>
    </dgm:pt>
    <dgm:pt modelId="{226C3501-6AB4-465A-B828-83198549CE5B}">
      <dgm:prSet phldrT="[Текст]" custT="1"/>
      <dgm:spPr/>
      <dgm:t>
        <a:bodyPr/>
        <a:lstStyle/>
        <a:p>
          <a:r>
            <a:rPr lang="en-US" sz="1400" dirty="0" smtClean="0"/>
            <a:t>Clam chowder</a:t>
          </a:r>
        </a:p>
        <a:p>
          <a:endParaRPr lang="ru-RU" sz="1400" dirty="0"/>
        </a:p>
      </dgm:t>
    </dgm:pt>
    <dgm:pt modelId="{253ED4E3-D66C-4023-9858-2D34FD7F484F}" type="parTrans" cxnId="{1819971A-E657-49D9-BA1B-FC556D071E6B}">
      <dgm:prSet/>
      <dgm:spPr/>
      <dgm:t>
        <a:bodyPr/>
        <a:lstStyle/>
        <a:p>
          <a:endParaRPr lang="ru-RU"/>
        </a:p>
      </dgm:t>
    </dgm:pt>
    <dgm:pt modelId="{F9CE169A-9C20-4DC0-A2BD-EF3634D5BED9}" type="sibTrans" cxnId="{1819971A-E657-49D9-BA1B-FC556D071E6B}">
      <dgm:prSet/>
      <dgm:spPr/>
      <dgm:t>
        <a:bodyPr/>
        <a:lstStyle/>
        <a:p>
          <a:endParaRPr lang="ru-RU"/>
        </a:p>
      </dgm:t>
    </dgm:pt>
    <dgm:pt modelId="{EC711969-D05B-4077-B7EF-6BD3A7B681A8}">
      <dgm:prSet phldrT="[Текст]" custT="1"/>
      <dgm:spPr/>
      <dgm:t>
        <a:bodyPr/>
        <a:lstStyle/>
        <a:p>
          <a:r>
            <a:rPr lang="en-US" sz="1400" dirty="0" smtClean="0"/>
            <a:t>Steak</a:t>
          </a:r>
        </a:p>
        <a:p>
          <a:endParaRPr lang="ru-RU" sz="1400" dirty="0"/>
        </a:p>
      </dgm:t>
    </dgm:pt>
    <dgm:pt modelId="{0E5AFA34-8C32-4D6A-A97D-89D80955AC31}" type="parTrans" cxnId="{69A2CF69-9985-4ED0-ABF7-0957202150E5}">
      <dgm:prSet/>
      <dgm:spPr/>
      <dgm:t>
        <a:bodyPr/>
        <a:lstStyle/>
        <a:p>
          <a:endParaRPr lang="ru-RU"/>
        </a:p>
      </dgm:t>
    </dgm:pt>
    <dgm:pt modelId="{EECEB014-C0A3-43EB-9E99-F986E417E064}" type="sibTrans" cxnId="{69A2CF69-9985-4ED0-ABF7-0957202150E5}">
      <dgm:prSet/>
      <dgm:spPr/>
      <dgm:t>
        <a:bodyPr/>
        <a:lstStyle/>
        <a:p>
          <a:endParaRPr lang="ru-RU"/>
        </a:p>
      </dgm:t>
    </dgm:pt>
    <dgm:pt modelId="{B833B0B6-0580-4AE7-B847-7028E9F7EE7E}" type="pres">
      <dgm:prSet presAssocID="{4387AEC5-9FCF-43D5-8529-F3C0D6CA8DA8}" presName="Name0" presStyleCnt="0">
        <dgm:presLayoutVars>
          <dgm:dir/>
        </dgm:presLayoutVars>
      </dgm:prSet>
      <dgm:spPr/>
      <dgm:t>
        <a:bodyPr/>
        <a:lstStyle/>
        <a:p>
          <a:endParaRPr lang="ru-RU"/>
        </a:p>
      </dgm:t>
    </dgm:pt>
    <dgm:pt modelId="{A4A6C2A2-A868-488E-803F-48500B3FF421}" type="pres">
      <dgm:prSet presAssocID="{50A3D3F0-7A16-4F16-AD40-14C3998D832A}" presName="picture_1" presStyleLbl="bgImgPlace1" presStyleIdx="0" presStyleCnt="1" custScaleX="165143" custScaleY="91888" custLinFactNeighborX="-14464" custLinFactNeighborY="-13348"/>
      <dgm:spPr/>
      <dgm:t>
        <a:bodyPr/>
        <a:lstStyle/>
        <a:p>
          <a:endParaRPr lang="ru-RU"/>
        </a:p>
      </dgm:t>
    </dgm:pt>
    <dgm:pt modelId="{0B2B08DF-76E2-4F3E-806C-C3760A511E35}" type="pres">
      <dgm:prSet presAssocID="{D2C36417-680F-4AEF-BE2C-7F049D85A9CE}" presName="text_1" presStyleLbl="node1" presStyleIdx="0" presStyleCnt="0" custScaleX="129155" custScaleY="38409" custLinFactY="85302" custLinFactNeighborX="13122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8D34E4-7DE2-4D1C-97CE-25D89406024F}" type="pres">
      <dgm:prSet presAssocID="{4387AEC5-9FCF-43D5-8529-F3C0D6CA8DA8}" presName="linV" presStyleCnt="0"/>
      <dgm:spPr/>
    </dgm:pt>
    <dgm:pt modelId="{BA4A18D2-7428-461F-B8F3-8571AD6A1B9A}" type="pres">
      <dgm:prSet presAssocID="{E0182543-2388-4313-9ED4-AB6574BAD18D}" presName="pair" presStyleCnt="0"/>
      <dgm:spPr/>
    </dgm:pt>
    <dgm:pt modelId="{773C0554-0F3C-4AA5-8C50-2D3A6E8B5AD1}" type="pres">
      <dgm:prSet presAssocID="{E0182543-2388-4313-9ED4-AB6574BAD18D}" presName="spaceH" presStyleLbl="node1" presStyleIdx="0" presStyleCnt="0"/>
      <dgm:spPr/>
    </dgm:pt>
    <dgm:pt modelId="{6852183B-4366-4CFE-9EB8-20ADC0726DF7}" type="pres">
      <dgm:prSet presAssocID="{E0182543-2388-4313-9ED4-AB6574BAD18D}" presName="desPictures" presStyleLbl="alignImgPlace1" presStyleIdx="0" presStyleCnt="3" custLinFactX="61771" custLinFactNeighborX="100000" custLinFactNeighborY="-33667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EBF8D083-CE01-48C3-8F19-071FD7EF8FE9}" type="pres">
      <dgm:prSet presAssocID="{E0182543-2388-4313-9ED4-AB6574BAD18D}" presName="desTextWrapper" presStyleCnt="0"/>
      <dgm:spPr/>
    </dgm:pt>
    <dgm:pt modelId="{55191FFC-579B-41EF-A7BE-557A6BAA2A2F}" type="pres">
      <dgm:prSet presAssocID="{E0182543-2388-4313-9ED4-AB6574BAD18D}" presName="desText" presStyleLbl="revTx" presStyleIdx="0" presStyleCnt="3" custScaleX="158431" custScaleY="45781" custLinFactNeighborX="59266" custLinFactNeighborY="319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8D2636-52B1-4540-A38C-61DD24D94AE9}" type="pres">
      <dgm:prSet presAssocID="{F3F5D071-4F6A-4E49-B9E5-975892C8A17D}" presName="spaceV" presStyleCnt="0"/>
      <dgm:spPr/>
    </dgm:pt>
    <dgm:pt modelId="{2DCC32D5-C85E-4097-898B-F2E8C2800A48}" type="pres">
      <dgm:prSet presAssocID="{226C3501-6AB4-465A-B828-83198549CE5B}" presName="pair" presStyleCnt="0"/>
      <dgm:spPr/>
    </dgm:pt>
    <dgm:pt modelId="{E0278ADC-62B1-4320-A41A-425E3F6C3F63}" type="pres">
      <dgm:prSet presAssocID="{226C3501-6AB4-465A-B828-83198549CE5B}" presName="spaceH" presStyleLbl="node1" presStyleIdx="0" presStyleCnt="0"/>
      <dgm:spPr/>
    </dgm:pt>
    <dgm:pt modelId="{29F3C3CB-184E-4EE9-80CB-8E53A7212BB1}" type="pres">
      <dgm:prSet presAssocID="{226C3501-6AB4-465A-B828-83198549CE5B}" presName="desPictures" presStyleLbl="alignImgPlace1" presStyleIdx="1" presStyleCnt="3" custScaleX="110108" custScaleY="128914" custLinFactX="60284" custLinFactNeighborX="100000" custLinFactNeighborY="-30589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2000" r="-62000"/>
          </a:stretch>
        </a:blipFill>
      </dgm:spPr>
    </dgm:pt>
    <dgm:pt modelId="{02468110-902B-4DB1-B3DB-A4EAE85CC276}" type="pres">
      <dgm:prSet presAssocID="{226C3501-6AB4-465A-B828-83198549CE5B}" presName="desTextWrapper" presStyleCnt="0"/>
      <dgm:spPr/>
    </dgm:pt>
    <dgm:pt modelId="{78DA0698-9E26-483A-86AE-9C2BC2B0B00A}" type="pres">
      <dgm:prSet presAssocID="{226C3501-6AB4-465A-B828-83198549CE5B}" presName="desText" presStyleLbl="revTx" presStyleIdx="1" presStyleCnt="3" custScaleX="235900" custScaleY="24889" custLinFactNeighborX="69494" custLinFactNeighborY="691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E7824B-3032-4A87-9EFF-98BABB4CD94C}" type="pres">
      <dgm:prSet presAssocID="{F9CE169A-9C20-4DC0-A2BD-EF3634D5BED9}" presName="spaceV" presStyleCnt="0"/>
      <dgm:spPr/>
    </dgm:pt>
    <dgm:pt modelId="{81A3E4E5-51B5-4068-95CD-1A10EABB6558}" type="pres">
      <dgm:prSet presAssocID="{EC711969-D05B-4077-B7EF-6BD3A7B681A8}" presName="pair" presStyleCnt="0"/>
      <dgm:spPr/>
    </dgm:pt>
    <dgm:pt modelId="{6AC311D3-7364-487C-9A37-C9ACACCE5D12}" type="pres">
      <dgm:prSet presAssocID="{EC711969-D05B-4077-B7EF-6BD3A7B681A8}" presName="spaceH" presStyleLbl="node1" presStyleIdx="0" presStyleCnt="0"/>
      <dgm:spPr/>
    </dgm:pt>
    <dgm:pt modelId="{1E994E93-5B65-4677-81D9-FC3E815543D4}" type="pres">
      <dgm:prSet presAssocID="{EC711969-D05B-4077-B7EF-6BD3A7B681A8}" presName="desPictures" presStyleLbl="alignImgPlace1" presStyleIdx="2" presStyleCnt="3" custLinFactX="66189" custLinFactNeighborX="100000" custLinFactNeighborY="-16748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19E51268-28CF-4328-9E66-F726D472FBC1}" type="pres">
      <dgm:prSet presAssocID="{EC711969-D05B-4077-B7EF-6BD3A7B681A8}" presName="desTextWrapper" presStyleCnt="0"/>
      <dgm:spPr/>
    </dgm:pt>
    <dgm:pt modelId="{D3ECF6DE-B3F7-4FD7-B195-CDE6B28FDD4F}" type="pres">
      <dgm:prSet presAssocID="{EC711969-D05B-4077-B7EF-6BD3A7B681A8}" presName="desText" presStyleLbl="revTx" presStyleIdx="2" presStyleCnt="3" custFlipHor="1" custScaleX="134970" custScaleY="23187" custLinFactX="12382" custLinFactNeighborX="100000" custLinFactNeighborY="605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9A195F-ACBC-4F37-B38F-8A11BDF073E1}" type="pres">
      <dgm:prSet presAssocID="{4387AEC5-9FCF-43D5-8529-F3C0D6CA8DA8}" presName="maxNode" presStyleCnt="0"/>
      <dgm:spPr/>
    </dgm:pt>
    <dgm:pt modelId="{8EBAB49D-E2D2-4861-B1DE-E01FF0E638DD}" type="pres">
      <dgm:prSet presAssocID="{4387AEC5-9FCF-43D5-8529-F3C0D6CA8DA8}" presName="Name33" presStyleCnt="0"/>
      <dgm:spPr/>
    </dgm:pt>
  </dgm:ptLst>
  <dgm:cxnLst>
    <dgm:cxn modelId="{8BF4EDE3-2F46-4C02-85E7-85236E0F3E35}" type="presOf" srcId="{E0182543-2388-4313-9ED4-AB6574BAD18D}" destId="{55191FFC-579B-41EF-A7BE-557A6BAA2A2F}" srcOrd="0" destOrd="0" presId="urn:microsoft.com/office/officeart/2008/layout/AccentedPicture"/>
    <dgm:cxn modelId="{8C07C49C-CFC1-45E1-8997-8CF938064ECB}" type="presOf" srcId="{50A3D3F0-7A16-4F16-AD40-14C3998D832A}" destId="{A4A6C2A2-A868-488E-803F-48500B3FF421}" srcOrd="0" destOrd="0" presId="urn:microsoft.com/office/officeart/2008/layout/AccentedPicture"/>
    <dgm:cxn modelId="{390521A7-5BE0-46C8-B63B-4988D8285251}" srcId="{4387AEC5-9FCF-43D5-8529-F3C0D6CA8DA8}" destId="{E0182543-2388-4313-9ED4-AB6574BAD18D}" srcOrd="1" destOrd="0" parTransId="{4FA914FB-4EB4-4EF7-BA8C-24DCD60087F7}" sibTransId="{F3F5D071-4F6A-4E49-B9E5-975892C8A17D}"/>
    <dgm:cxn modelId="{69A2CF69-9985-4ED0-ABF7-0957202150E5}" srcId="{4387AEC5-9FCF-43D5-8529-F3C0D6CA8DA8}" destId="{EC711969-D05B-4077-B7EF-6BD3A7B681A8}" srcOrd="3" destOrd="0" parTransId="{0E5AFA34-8C32-4D6A-A97D-89D80955AC31}" sibTransId="{EECEB014-C0A3-43EB-9E99-F986E417E064}"/>
    <dgm:cxn modelId="{79208708-5A0F-466E-945C-4F4A76F93F57}" type="presOf" srcId="{EC711969-D05B-4077-B7EF-6BD3A7B681A8}" destId="{D3ECF6DE-B3F7-4FD7-B195-CDE6B28FDD4F}" srcOrd="0" destOrd="0" presId="urn:microsoft.com/office/officeart/2008/layout/AccentedPicture"/>
    <dgm:cxn modelId="{33E014D5-13E1-407B-AB8D-A17169870158}" type="presOf" srcId="{4387AEC5-9FCF-43D5-8529-F3C0D6CA8DA8}" destId="{B833B0B6-0580-4AE7-B847-7028E9F7EE7E}" srcOrd="0" destOrd="0" presId="urn:microsoft.com/office/officeart/2008/layout/AccentedPicture"/>
    <dgm:cxn modelId="{1819971A-E657-49D9-BA1B-FC556D071E6B}" srcId="{4387AEC5-9FCF-43D5-8529-F3C0D6CA8DA8}" destId="{226C3501-6AB4-465A-B828-83198549CE5B}" srcOrd="2" destOrd="0" parTransId="{253ED4E3-D66C-4023-9858-2D34FD7F484F}" sibTransId="{F9CE169A-9C20-4DC0-A2BD-EF3634D5BED9}"/>
    <dgm:cxn modelId="{A2CB4426-D28C-4D00-912F-B2C309B5684E}" type="presOf" srcId="{D2C36417-680F-4AEF-BE2C-7F049D85A9CE}" destId="{0B2B08DF-76E2-4F3E-806C-C3760A511E35}" srcOrd="0" destOrd="0" presId="urn:microsoft.com/office/officeart/2008/layout/AccentedPicture"/>
    <dgm:cxn modelId="{FDAC99AA-3FB0-448E-9BCF-FBD72DEF1FE2}" type="presOf" srcId="{226C3501-6AB4-465A-B828-83198549CE5B}" destId="{78DA0698-9E26-483A-86AE-9C2BC2B0B00A}" srcOrd="0" destOrd="0" presId="urn:microsoft.com/office/officeart/2008/layout/AccentedPicture"/>
    <dgm:cxn modelId="{83D2DD83-CE1E-488C-8EE0-DA42B078B1B1}" srcId="{4387AEC5-9FCF-43D5-8529-F3C0D6CA8DA8}" destId="{D2C36417-680F-4AEF-BE2C-7F049D85A9CE}" srcOrd="0" destOrd="0" parTransId="{57F4F9AF-4937-4E27-9BE3-33295107D48E}" sibTransId="{50A3D3F0-7A16-4F16-AD40-14C3998D832A}"/>
    <dgm:cxn modelId="{28ACB056-28C5-42C8-B1CF-7F94BE1C44F3}" type="presParOf" srcId="{B833B0B6-0580-4AE7-B847-7028E9F7EE7E}" destId="{A4A6C2A2-A868-488E-803F-48500B3FF421}" srcOrd="0" destOrd="0" presId="urn:microsoft.com/office/officeart/2008/layout/AccentedPicture"/>
    <dgm:cxn modelId="{3B34A6A2-B26C-4C38-8967-01D875279CB4}" type="presParOf" srcId="{B833B0B6-0580-4AE7-B847-7028E9F7EE7E}" destId="{0B2B08DF-76E2-4F3E-806C-C3760A511E35}" srcOrd="1" destOrd="0" presId="urn:microsoft.com/office/officeart/2008/layout/AccentedPicture"/>
    <dgm:cxn modelId="{6CF787CD-892F-4D95-8EA0-CEC71D690399}" type="presParOf" srcId="{B833B0B6-0580-4AE7-B847-7028E9F7EE7E}" destId="{9E8D34E4-7DE2-4D1C-97CE-25D89406024F}" srcOrd="2" destOrd="0" presId="urn:microsoft.com/office/officeart/2008/layout/AccentedPicture"/>
    <dgm:cxn modelId="{78324B99-0F79-42A5-BB79-FC9750CF026E}" type="presParOf" srcId="{9E8D34E4-7DE2-4D1C-97CE-25D89406024F}" destId="{BA4A18D2-7428-461F-B8F3-8571AD6A1B9A}" srcOrd="0" destOrd="0" presId="urn:microsoft.com/office/officeart/2008/layout/AccentedPicture"/>
    <dgm:cxn modelId="{91A23089-88F3-4A58-92AC-6FDD0EDC232C}" type="presParOf" srcId="{BA4A18D2-7428-461F-B8F3-8571AD6A1B9A}" destId="{773C0554-0F3C-4AA5-8C50-2D3A6E8B5AD1}" srcOrd="0" destOrd="0" presId="urn:microsoft.com/office/officeart/2008/layout/AccentedPicture"/>
    <dgm:cxn modelId="{3FA01BA5-6BEB-4476-A9E2-0E38F88378F9}" type="presParOf" srcId="{BA4A18D2-7428-461F-B8F3-8571AD6A1B9A}" destId="{6852183B-4366-4CFE-9EB8-20ADC0726DF7}" srcOrd="1" destOrd="0" presId="urn:microsoft.com/office/officeart/2008/layout/AccentedPicture"/>
    <dgm:cxn modelId="{E2B94088-60DF-43AA-A26B-BAD62A9FF241}" type="presParOf" srcId="{BA4A18D2-7428-461F-B8F3-8571AD6A1B9A}" destId="{EBF8D083-CE01-48C3-8F19-071FD7EF8FE9}" srcOrd="2" destOrd="0" presId="urn:microsoft.com/office/officeart/2008/layout/AccentedPicture"/>
    <dgm:cxn modelId="{D9790065-2E47-44AC-8687-A55C03C50609}" type="presParOf" srcId="{EBF8D083-CE01-48C3-8F19-071FD7EF8FE9}" destId="{55191FFC-579B-41EF-A7BE-557A6BAA2A2F}" srcOrd="0" destOrd="0" presId="urn:microsoft.com/office/officeart/2008/layout/AccentedPicture"/>
    <dgm:cxn modelId="{BEC60028-3038-4A12-9DF5-B6D26A676B2A}" type="presParOf" srcId="{9E8D34E4-7DE2-4D1C-97CE-25D89406024F}" destId="{FC8D2636-52B1-4540-A38C-61DD24D94AE9}" srcOrd="1" destOrd="0" presId="urn:microsoft.com/office/officeart/2008/layout/AccentedPicture"/>
    <dgm:cxn modelId="{C8881046-61D8-4E6C-BA87-89E3EEF3D271}" type="presParOf" srcId="{9E8D34E4-7DE2-4D1C-97CE-25D89406024F}" destId="{2DCC32D5-C85E-4097-898B-F2E8C2800A48}" srcOrd="2" destOrd="0" presId="urn:microsoft.com/office/officeart/2008/layout/AccentedPicture"/>
    <dgm:cxn modelId="{97336600-6422-4B4B-862D-991F9347EE7F}" type="presParOf" srcId="{2DCC32D5-C85E-4097-898B-F2E8C2800A48}" destId="{E0278ADC-62B1-4320-A41A-425E3F6C3F63}" srcOrd="0" destOrd="0" presId="urn:microsoft.com/office/officeart/2008/layout/AccentedPicture"/>
    <dgm:cxn modelId="{CE62463D-6973-47C5-B768-52AF54CB9FA0}" type="presParOf" srcId="{2DCC32D5-C85E-4097-898B-F2E8C2800A48}" destId="{29F3C3CB-184E-4EE9-80CB-8E53A7212BB1}" srcOrd="1" destOrd="0" presId="urn:microsoft.com/office/officeart/2008/layout/AccentedPicture"/>
    <dgm:cxn modelId="{B39DFD01-0CFB-45D3-A02B-4CF4931A2426}" type="presParOf" srcId="{2DCC32D5-C85E-4097-898B-F2E8C2800A48}" destId="{02468110-902B-4DB1-B3DB-A4EAE85CC276}" srcOrd="2" destOrd="0" presId="urn:microsoft.com/office/officeart/2008/layout/AccentedPicture"/>
    <dgm:cxn modelId="{595D9B95-895D-4A43-AF72-4B8ACCDDC030}" type="presParOf" srcId="{02468110-902B-4DB1-B3DB-A4EAE85CC276}" destId="{78DA0698-9E26-483A-86AE-9C2BC2B0B00A}" srcOrd="0" destOrd="0" presId="urn:microsoft.com/office/officeart/2008/layout/AccentedPicture"/>
    <dgm:cxn modelId="{56F6C629-CD26-4D49-97E6-823F9F29362D}" type="presParOf" srcId="{9E8D34E4-7DE2-4D1C-97CE-25D89406024F}" destId="{6EE7824B-3032-4A87-9EFF-98BABB4CD94C}" srcOrd="3" destOrd="0" presId="urn:microsoft.com/office/officeart/2008/layout/AccentedPicture"/>
    <dgm:cxn modelId="{AC7BC195-800B-4BA4-9B79-C41F062C52F7}" type="presParOf" srcId="{9E8D34E4-7DE2-4D1C-97CE-25D89406024F}" destId="{81A3E4E5-51B5-4068-95CD-1A10EABB6558}" srcOrd="4" destOrd="0" presId="urn:microsoft.com/office/officeart/2008/layout/AccentedPicture"/>
    <dgm:cxn modelId="{63E3C129-742B-4A74-9E4C-73F58D77DBB2}" type="presParOf" srcId="{81A3E4E5-51B5-4068-95CD-1A10EABB6558}" destId="{6AC311D3-7364-487C-9A37-C9ACACCE5D12}" srcOrd="0" destOrd="0" presId="urn:microsoft.com/office/officeart/2008/layout/AccentedPicture"/>
    <dgm:cxn modelId="{966F4157-9CEF-4D2D-BBC0-A26EE1115C75}" type="presParOf" srcId="{81A3E4E5-51B5-4068-95CD-1A10EABB6558}" destId="{1E994E93-5B65-4677-81D9-FC3E815543D4}" srcOrd="1" destOrd="0" presId="urn:microsoft.com/office/officeart/2008/layout/AccentedPicture"/>
    <dgm:cxn modelId="{17B8EBA4-A5E5-450E-9777-3A2FDBDE4D23}" type="presParOf" srcId="{81A3E4E5-51B5-4068-95CD-1A10EABB6558}" destId="{19E51268-28CF-4328-9E66-F726D472FBC1}" srcOrd="2" destOrd="0" presId="urn:microsoft.com/office/officeart/2008/layout/AccentedPicture"/>
    <dgm:cxn modelId="{F7C1BCF8-56CE-4B06-987F-0978085E0A43}" type="presParOf" srcId="{19E51268-28CF-4328-9E66-F726D472FBC1}" destId="{D3ECF6DE-B3F7-4FD7-B195-CDE6B28FDD4F}" srcOrd="0" destOrd="0" presId="urn:microsoft.com/office/officeart/2008/layout/AccentedPicture"/>
    <dgm:cxn modelId="{ECA475CC-400A-471C-8B83-AAD71AF652AD}" type="presParOf" srcId="{B833B0B6-0580-4AE7-B847-7028E9F7EE7E}" destId="{6A9A195F-ACBC-4F37-B38F-8A11BDF073E1}" srcOrd="3" destOrd="0" presId="urn:microsoft.com/office/officeart/2008/layout/AccentedPicture"/>
    <dgm:cxn modelId="{CF9700D7-7A4C-422A-BEDE-0B136C56173E}" type="presParOf" srcId="{6A9A195F-ACBC-4F37-B38F-8A11BDF073E1}" destId="{8EBAB49D-E2D2-4861-B1DE-E01FF0E638DD}" srcOrd="0" destOrd="0" presId="urn:microsoft.com/office/officeart/2008/layout/AccentedPictur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65570F7-4C97-4BBE-B680-4378ED4F373E}" type="doc">
      <dgm:prSet loTypeId="urn:microsoft.com/office/officeart/2008/layout/AccentedPicture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4CE92FA-CFF1-4DA5-B103-755AF57DE72D}">
      <dgm:prSet phldrT="[Текст]" custT="1"/>
      <dgm:spPr/>
      <dgm:t>
        <a:bodyPr/>
        <a:lstStyle/>
        <a:p>
          <a:pPr algn="ctr"/>
          <a:r>
            <a:rPr lang="en-US" sz="2000" b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Cheesecake</a:t>
          </a:r>
          <a:endParaRPr lang="ru-RU" sz="2000" b="1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4BF0FB6-9509-4AA6-9AC8-0E9000614596}" type="parTrans" cxnId="{B4653CB0-8322-4501-8CE4-DE88E21CCA3F}">
      <dgm:prSet/>
      <dgm:spPr/>
      <dgm:t>
        <a:bodyPr/>
        <a:lstStyle/>
        <a:p>
          <a:endParaRPr lang="ru-RU"/>
        </a:p>
      </dgm:t>
    </dgm:pt>
    <dgm:pt modelId="{74426972-E964-4CB5-9688-36ED65C8B70A}" type="sibTrans" cxnId="{B4653CB0-8322-4501-8CE4-DE88E21CCA3F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5000" r="-15000"/>
          </a:stretch>
        </a:blipFill>
      </dgm:spPr>
      <dgm:t>
        <a:bodyPr/>
        <a:lstStyle/>
        <a:p>
          <a:endParaRPr lang="ru-RU"/>
        </a:p>
      </dgm:t>
    </dgm:pt>
    <dgm:pt modelId="{BE20442D-9E1D-400A-A1FA-C6268F5713A5}">
      <dgm:prSet phldrT="[Текст]" custT="1"/>
      <dgm:spPr/>
      <dgm:t>
        <a:bodyPr/>
        <a:lstStyle/>
        <a:p>
          <a:r>
            <a:rPr lang="en-US" sz="1400" dirty="0" smtClean="0"/>
            <a:t>Doughnut</a:t>
          </a:r>
        </a:p>
        <a:p>
          <a:endParaRPr lang="ru-RU" sz="1400" dirty="0"/>
        </a:p>
      </dgm:t>
    </dgm:pt>
    <dgm:pt modelId="{70C837A2-CCF6-4F10-9D0A-529C8762AA77}" type="parTrans" cxnId="{21DC43AC-E182-4DA0-A066-7BAFBEA8518B}">
      <dgm:prSet/>
      <dgm:spPr/>
      <dgm:t>
        <a:bodyPr/>
        <a:lstStyle/>
        <a:p>
          <a:endParaRPr lang="ru-RU"/>
        </a:p>
      </dgm:t>
    </dgm:pt>
    <dgm:pt modelId="{2AB53135-1DF2-49E9-8142-3B864F334234}" type="sibTrans" cxnId="{21DC43AC-E182-4DA0-A066-7BAFBEA8518B}">
      <dgm:prSet/>
      <dgm:spPr/>
      <dgm:t>
        <a:bodyPr/>
        <a:lstStyle/>
        <a:p>
          <a:endParaRPr lang="ru-RU"/>
        </a:p>
      </dgm:t>
    </dgm:pt>
    <dgm:pt modelId="{D8375EDE-6599-498F-B97B-1BCF3FAFE563}">
      <dgm:prSet phldrT="[Текст]" custT="1"/>
      <dgm:spPr/>
      <dgm:t>
        <a:bodyPr/>
        <a:lstStyle/>
        <a:p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Pancakes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F4F1A64-EB35-4F67-98E0-5FFA84F905FA}" type="parTrans" cxnId="{6058C88E-6E03-41EB-9895-BAF18B28807A}">
      <dgm:prSet/>
      <dgm:spPr/>
      <dgm:t>
        <a:bodyPr/>
        <a:lstStyle/>
        <a:p>
          <a:endParaRPr lang="ru-RU"/>
        </a:p>
      </dgm:t>
    </dgm:pt>
    <dgm:pt modelId="{9AF70D5F-C2C7-428E-A83A-6EC09F76BACB}" type="sibTrans" cxnId="{6058C88E-6E03-41EB-9895-BAF18B28807A}">
      <dgm:prSet/>
      <dgm:spPr/>
      <dgm:t>
        <a:bodyPr/>
        <a:lstStyle/>
        <a:p>
          <a:endParaRPr lang="ru-RU"/>
        </a:p>
      </dgm:t>
    </dgm:pt>
    <dgm:pt modelId="{ED490650-5D4C-4D40-89E5-5957B717EE6A}">
      <dgm:prSet phldrT="[Текст]"/>
      <dgm:spPr/>
      <dgm:t>
        <a:bodyPr/>
        <a:lstStyle/>
        <a:p>
          <a:r>
            <a:rPr lang="en-US" dirty="0" smtClean="0"/>
            <a:t>Muffins</a:t>
          </a:r>
          <a:endParaRPr lang="ru-RU" dirty="0"/>
        </a:p>
      </dgm:t>
    </dgm:pt>
    <dgm:pt modelId="{A4F37121-CD7C-455B-8EA6-89D6B8E0814A}" type="parTrans" cxnId="{71517ABA-B032-4576-A797-90DF70192638}">
      <dgm:prSet/>
      <dgm:spPr/>
      <dgm:t>
        <a:bodyPr/>
        <a:lstStyle/>
        <a:p>
          <a:endParaRPr lang="ru-RU"/>
        </a:p>
      </dgm:t>
    </dgm:pt>
    <dgm:pt modelId="{EE817CF8-41C8-49C5-87EF-07A87D3E1F8A}" type="sibTrans" cxnId="{71517ABA-B032-4576-A797-90DF70192638}">
      <dgm:prSet/>
      <dgm:spPr/>
      <dgm:t>
        <a:bodyPr/>
        <a:lstStyle/>
        <a:p>
          <a:endParaRPr lang="ru-RU"/>
        </a:p>
      </dgm:t>
    </dgm:pt>
    <dgm:pt modelId="{F6985E8C-6F7B-4A62-B2D9-505A509B0DFA}" type="pres">
      <dgm:prSet presAssocID="{865570F7-4C97-4BBE-B680-4378ED4F373E}" presName="Name0" presStyleCnt="0">
        <dgm:presLayoutVars>
          <dgm:dir/>
        </dgm:presLayoutVars>
      </dgm:prSet>
      <dgm:spPr/>
      <dgm:t>
        <a:bodyPr/>
        <a:lstStyle/>
        <a:p>
          <a:endParaRPr lang="ru-RU"/>
        </a:p>
      </dgm:t>
    </dgm:pt>
    <dgm:pt modelId="{4014C309-A371-457E-9ECA-1F8426544CFE}" type="pres">
      <dgm:prSet presAssocID="{74426972-E964-4CB5-9688-36ED65C8B70A}" presName="picture_1" presStyleLbl="bgImgPlace1" presStyleIdx="0" presStyleCnt="1" custScaleX="127126" custScaleY="93894" custLinFactNeighborX="-22936" custLinFactNeighborY="-12085"/>
      <dgm:spPr/>
      <dgm:t>
        <a:bodyPr/>
        <a:lstStyle/>
        <a:p>
          <a:endParaRPr lang="ru-RU"/>
        </a:p>
      </dgm:t>
    </dgm:pt>
    <dgm:pt modelId="{CE8F829B-1043-4489-B3CB-1AF343267FC0}" type="pres">
      <dgm:prSet presAssocID="{F4CE92FA-CFF1-4DA5-B103-755AF57DE72D}" presName="text_1" presStyleLbl="node1" presStyleIdx="0" presStyleCnt="0" custScaleX="124434" custScaleY="12582" custLinFactNeighborX="-2823" custLinFactNeighborY="41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6BA4EB-3742-4983-B3EC-CC5912A8E39C}" type="pres">
      <dgm:prSet presAssocID="{865570F7-4C97-4BBE-B680-4378ED4F373E}" presName="linV" presStyleCnt="0"/>
      <dgm:spPr/>
    </dgm:pt>
    <dgm:pt modelId="{BFD2CA9E-7340-4F6A-8B68-842FFF2846BE}" type="pres">
      <dgm:prSet presAssocID="{BE20442D-9E1D-400A-A1FA-C6268F5713A5}" presName="pair" presStyleCnt="0"/>
      <dgm:spPr/>
    </dgm:pt>
    <dgm:pt modelId="{19E74DC6-0162-473B-917E-4A5879309A33}" type="pres">
      <dgm:prSet presAssocID="{BE20442D-9E1D-400A-A1FA-C6268F5713A5}" presName="spaceH" presStyleLbl="node1" presStyleIdx="0" presStyleCnt="0"/>
      <dgm:spPr/>
    </dgm:pt>
    <dgm:pt modelId="{41A0C80A-D03F-4BD9-9A4D-F03787348B85}" type="pres">
      <dgm:prSet presAssocID="{BE20442D-9E1D-400A-A1FA-C6268F5713A5}" presName="desPictures" presStyleLbl="alignImgPlace1" presStyleIdx="0" presStyleCnt="3" custScaleX="163865" custScaleY="84347" custLinFactX="21076" custLinFactNeighborX="100000" custLinFactNeighborY="-7885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</dgm:spPr>
    </dgm:pt>
    <dgm:pt modelId="{2DDF08DC-0A5A-4346-8B66-73C57F951AD7}" type="pres">
      <dgm:prSet presAssocID="{BE20442D-9E1D-400A-A1FA-C6268F5713A5}" presName="desTextWrapper" presStyleCnt="0"/>
      <dgm:spPr/>
    </dgm:pt>
    <dgm:pt modelId="{B1A15FAD-A541-4D69-A48E-5107D9C284BA}" type="pres">
      <dgm:prSet presAssocID="{BE20442D-9E1D-400A-A1FA-C6268F5713A5}" presName="desText" presStyleLbl="revTx" presStyleIdx="0" presStyleCnt="3" custScaleX="219306" custScaleY="31331" custLinFactNeighborX="-39568" custLinFactNeighborY="459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1816FE-E101-4C4F-8314-2B33C1560523}" type="pres">
      <dgm:prSet presAssocID="{2AB53135-1DF2-49E9-8142-3B864F334234}" presName="spaceV" presStyleCnt="0"/>
      <dgm:spPr/>
    </dgm:pt>
    <dgm:pt modelId="{C8097C64-1B90-4F6C-8CDA-9926F0B933C1}" type="pres">
      <dgm:prSet presAssocID="{D8375EDE-6599-498F-B97B-1BCF3FAFE563}" presName="pair" presStyleCnt="0"/>
      <dgm:spPr/>
    </dgm:pt>
    <dgm:pt modelId="{4B828DE2-BC17-4236-BCEB-8485A0597CDD}" type="pres">
      <dgm:prSet presAssocID="{D8375EDE-6599-498F-B97B-1BCF3FAFE563}" presName="spaceH" presStyleLbl="node1" presStyleIdx="0" presStyleCnt="0"/>
      <dgm:spPr/>
    </dgm:pt>
    <dgm:pt modelId="{B6D3E49F-6B12-4562-B9F0-E7AD71387A39}" type="pres">
      <dgm:prSet presAssocID="{D8375EDE-6599-498F-B97B-1BCF3FAFE563}" presName="desPictures" presStyleLbl="alignImgPlace1" presStyleIdx="1" presStyleCnt="3" custScaleX="99537" custScaleY="118254" custLinFactX="24098" custLinFactNeighborX="100000" custLinFactNeighborY="-1680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3000" b="-13000"/>
          </a:stretch>
        </a:blipFill>
      </dgm:spPr>
    </dgm:pt>
    <dgm:pt modelId="{785B5A25-5852-48FB-8B28-04AAA20E95C7}" type="pres">
      <dgm:prSet presAssocID="{D8375EDE-6599-498F-B97B-1BCF3FAFE563}" presName="desTextWrapper" presStyleCnt="0"/>
      <dgm:spPr/>
    </dgm:pt>
    <dgm:pt modelId="{50D8C130-54B1-4B2C-88EE-86B4EEA9CEFC}" type="pres">
      <dgm:prSet presAssocID="{D8375EDE-6599-498F-B97B-1BCF3FAFE563}" presName="desText" presStyleLbl="revTx" presStyleIdx="1" presStyleCnt="3" custScaleX="226503" custScaleY="28329" custLinFactNeighborX="-16315" custLinFactNeighborY="583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5701B1-3F39-4211-9E12-E02F69F2442F}" type="pres">
      <dgm:prSet presAssocID="{9AF70D5F-C2C7-428E-A83A-6EC09F76BACB}" presName="spaceV" presStyleCnt="0"/>
      <dgm:spPr/>
    </dgm:pt>
    <dgm:pt modelId="{93C9D5CB-6861-458C-A2C9-961FA5C0A172}" type="pres">
      <dgm:prSet presAssocID="{ED490650-5D4C-4D40-89E5-5957B717EE6A}" presName="pair" presStyleCnt="0"/>
      <dgm:spPr/>
    </dgm:pt>
    <dgm:pt modelId="{1F401754-3C17-4660-864B-780BECAB53CA}" type="pres">
      <dgm:prSet presAssocID="{ED490650-5D4C-4D40-89E5-5957B717EE6A}" presName="spaceH" presStyleLbl="node1" presStyleIdx="0" presStyleCnt="0"/>
      <dgm:spPr/>
    </dgm:pt>
    <dgm:pt modelId="{00886207-9347-4472-8F27-5698E79CF268}" type="pres">
      <dgm:prSet presAssocID="{ED490650-5D4C-4D40-89E5-5957B717EE6A}" presName="desPictures" presStyleLbl="alignImgPlace1" presStyleIdx="2" presStyleCnt="3" custScaleX="159307" custScaleY="123974" custLinFactX="25800" custLinFactNeighborX="100000" custLinFactNeighborY="-9525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</dgm:spPr>
    </dgm:pt>
    <dgm:pt modelId="{906593A8-F6B4-4AD2-BD3C-521B9FF827ED}" type="pres">
      <dgm:prSet presAssocID="{ED490650-5D4C-4D40-89E5-5957B717EE6A}" presName="desTextWrapper" presStyleCnt="0"/>
      <dgm:spPr/>
    </dgm:pt>
    <dgm:pt modelId="{C9230853-8380-4C07-B17A-E617BF34F3A5}" type="pres">
      <dgm:prSet presAssocID="{ED490650-5D4C-4D40-89E5-5957B717EE6A}" presName="desText" presStyleLbl="revTx" presStyleIdx="2" presStyleCnt="3" custScaleX="269939" custScaleY="20932" custLinFactNeighborX="-52141" custLinFactNeighborY="582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DE439A-8DE2-42A2-8B66-28FC37B520F2}" type="pres">
      <dgm:prSet presAssocID="{865570F7-4C97-4BBE-B680-4378ED4F373E}" presName="maxNode" presStyleCnt="0"/>
      <dgm:spPr/>
    </dgm:pt>
    <dgm:pt modelId="{B0EF017D-14A9-45A0-BEFF-0EEAD18057ED}" type="pres">
      <dgm:prSet presAssocID="{865570F7-4C97-4BBE-B680-4378ED4F373E}" presName="Name33" presStyleCnt="0"/>
      <dgm:spPr/>
    </dgm:pt>
  </dgm:ptLst>
  <dgm:cxnLst>
    <dgm:cxn modelId="{71517ABA-B032-4576-A797-90DF70192638}" srcId="{865570F7-4C97-4BBE-B680-4378ED4F373E}" destId="{ED490650-5D4C-4D40-89E5-5957B717EE6A}" srcOrd="3" destOrd="0" parTransId="{A4F37121-CD7C-455B-8EA6-89D6B8E0814A}" sibTransId="{EE817CF8-41C8-49C5-87EF-07A87D3E1F8A}"/>
    <dgm:cxn modelId="{3C020944-FC26-4F0F-83CB-37A1B4FE1C21}" type="presOf" srcId="{865570F7-4C97-4BBE-B680-4378ED4F373E}" destId="{F6985E8C-6F7B-4A62-B2D9-505A509B0DFA}" srcOrd="0" destOrd="0" presId="urn:microsoft.com/office/officeart/2008/layout/AccentedPicture"/>
    <dgm:cxn modelId="{21DC43AC-E182-4DA0-A066-7BAFBEA8518B}" srcId="{865570F7-4C97-4BBE-B680-4378ED4F373E}" destId="{BE20442D-9E1D-400A-A1FA-C6268F5713A5}" srcOrd="1" destOrd="0" parTransId="{70C837A2-CCF6-4F10-9D0A-529C8762AA77}" sibTransId="{2AB53135-1DF2-49E9-8142-3B864F334234}"/>
    <dgm:cxn modelId="{B4653CB0-8322-4501-8CE4-DE88E21CCA3F}" srcId="{865570F7-4C97-4BBE-B680-4378ED4F373E}" destId="{F4CE92FA-CFF1-4DA5-B103-755AF57DE72D}" srcOrd="0" destOrd="0" parTransId="{A4BF0FB6-9509-4AA6-9AC8-0E9000614596}" sibTransId="{74426972-E964-4CB5-9688-36ED65C8B70A}"/>
    <dgm:cxn modelId="{6058C88E-6E03-41EB-9895-BAF18B28807A}" srcId="{865570F7-4C97-4BBE-B680-4378ED4F373E}" destId="{D8375EDE-6599-498F-B97B-1BCF3FAFE563}" srcOrd="2" destOrd="0" parTransId="{3F4F1A64-EB35-4F67-98E0-5FFA84F905FA}" sibTransId="{9AF70D5F-C2C7-428E-A83A-6EC09F76BACB}"/>
    <dgm:cxn modelId="{EA3C29B5-A516-4372-B2AF-07DDC6A6E6C3}" type="presOf" srcId="{F4CE92FA-CFF1-4DA5-B103-755AF57DE72D}" destId="{CE8F829B-1043-4489-B3CB-1AF343267FC0}" srcOrd="0" destOrd="0" presId="urn:microsoft.com/office/officeart/2008/layout/AccentedPicture"/>
    <dgm:cxn modelId="{C80D6536-D8A8-46B0-B729-D5647B233E5C}" type="presOf" srcId="{ED490650-5D4C-4D40-89E5-5957B717EE6A}" destId="{C9230853-8380-4C07-B17A-E617BF34F3A5}" srcOrd="0" destOrd="0" presId="urn:microsoft.com/office/officeart/2008/layout/AccentedPicture"/>
    <dgm:cxn modelId="{FE45596F-235B-4CC3-A35D-E46EA975CF90}" type="presOf" srcId="{D8375EDE-6599-498F-B97B-1BCF3FAFE563}" destId="{50D8C130-54B1-4B2C-88EE-86B4EEA9CEFC}" srcOrd="0" destOrd="0" presId="urn:microsoft.com/office/officeart/2008/layout/AccentedPicture"/>
    <dgm:cxn modelId="{6BD860FF-32FB-43CA-A5F9-D3AE44C110FB}" type="presOf" srcId="{74426972-E964-4CB5-9688-36ED65C8B70A}" destId="{4014C309-A371-457E-9ECA-1F8426544CFE}" srcOrd="0" destOrd="0" presId="urn:microsoft.com/office/officeart/2008/layout/AccentedPicture"/>
    <dgm:cxn modelId="{64743403-E57E-406E-AA51-B1747343FF77}" type="presOf" srcId="{BE20442D-9E1D-400A-A1FA-C6268F5713A5}" destId="{B1A15FAD-A541-4D69-A48E-5107D9C284BA}" srcOrd="0" destOrd="0" presId="urn:microsoft.com/office/officeart/2008/layout/AccentedPicture"/>
    <dgm:cxn modelId="{BCDAFE99-3FCF-41BD-B1C0-3C69392C57A1}" type="presParOf" srcId="{F6985E8C-6F7B-4A62-B2D9-505A509B0DFA}" destId="{4014C309-A371-457E-9ECA-1F8426544CFE}" srcOrd="0" destOrd="0" presId="urn:microsoft.com/office/officeart/2008/layout/AccentedPicture"/>
    <dgm:cxn modelId="{581CC289-EB3D-49FC-9101-86CEDAF89A0A}" type="presParOf" srcId="{F6985E8C-6F7B-4A62-B2D9-505A509B0DFA}" destId="{CE8F829B-1043-4489-B3CB-1AF343267FC0}" srcOrd="1" destOrd="0" presId="urn:microsoft.com/office/officeart/2008/layout/AccentedPicture"/>
    <dgm:cxn modelId="{0B729AA2-04E5-43CB-99D3-105BC4AFA11F}" type="presParOf" srcId="{F6985E8C-6F7B-4A62-B2D9-505A509B0DFA}" destId="{666BA4EB-3742-4983-B3EC-CC5912A8E39C}" srcOrd="2" destOrd="0" presId="urn:microsoft.com/office/officeart/2008/layout/AccentedPicture"/>
    <dgm:cxn modelId="{DF5DE1B5-4F40-4E9C-B809-80C955400459}" type="presParOf" srcId="{666BA4EB-3742-4983-B3EC-CC5912A8E39C}" destId="{BFD2CA9E-7340-4F6A-8B68-842FFF2846BE}" srcOrd="0" destOrd="0" presId="urn:microsoft.com/office/officeart/2008/layout/AccentedPicture"/>
    <dgm:cxn modelId="{CC0B335C-8C10-43FD-94D3-6DD1FEA7558E}" type="presParOf" srcId="{BFD2CA9E-7340-4F6A-8B68-842FFF2846BE}" destId="{19E74DC6-0162-473B-917E-4A5879309A33}" srcOrd="0" destOrd="0" presId="urn:microsoft.com/office/officeart/2008/layout/AccentedPicture"/>
    <dgm:cxn modelId="{0AFF0232-0E29-443B-BBF7-690D2D6479C7}" type="presParOf" srcId="{BFD2CA9E-7340-4F6A-8B68-842FFF2846BE}" destId="{41A0C80A-D03F-4BD9-9A4D-F03787348B85}" srcOrd="1" destOrd="0" presId="urn:microsoft.com/office/officeart/2008/layout/AccentedPicture"/>
    <dgm:cxn modelId="{15375D18-3B06-4622-8FAD-D10E16F47AA8}" type="presParOf" srcId="{BFD2CA9E-7340-4F6A-8B68-842FFF2846BE}" destId="{2DDF08DC-0A5A-4346-8B66-73C57F951AD7}" srcOrd="2" destOrd="0" presId="urn:microsoft.com/office/officeart/2008/layout/AccentedPicture"/>
    <dgm:cxn modelId="{7F55098F-361E-4286-B80B-5892A1A124AF}" type="presParOf" srcId="{2DDF08DC-0A5A-4346-8B66-73C57F951AD7}" destId="{B1A15FAD-A541-4D69-A48E-5107D9C284BA}" srcOrd="0" destOrd="0" presId="urn:microsoft.com/office/officeart/2008/layout/AccentedPicture"/>
    <dgm:cxn modelId="{F029360D-FC35-4081-8025-487D92350CC9}" type="presParOf" srcId="{666BA4EB-3742-4983-B3EC-CC5912A8E39C}" destId="{401816FE-E101-4C4F-8314-2B33C1560523}" srcOrd="1" destOrd="0" presId="urn:microsoft.com/office/officeart/2008/layout/AccentedPicture"/>
    <dgm:cxn modelId="{BFAE8A2A-E988-455B-977C-9928EC92DE16}" type="presParOf" srcId="{666BA4EB-3742-4983-B3EC-CC5912A8E39C}" destId="{C8097C64-1B90-4F6C-8CDA-9926F0B933C1}" srcOrd="2" destOrd="0" presId="urn:microsoft.com/office/officeart/2008/layout/AccentedPicture"/>
    <dgm:cxn modelId="{09AB54F0-87B2-43B2-ACC4-5F6981445CD5}" type="presParOf" srcId="{C8097C64-1B90-4F6C-8CDA-9926F0B933C1}" destId="{4B828DE2-BC17-4236-BCEB-8485A0597CDD}" srcOrd="0" destOrd="0" presId="urn:microsoft.com/office/officeart/2008/layout/AccentedPicture"/>
    <dgm:cxn modelId="{E18ECD91-97CC-4F05-94FF-0D0FBAB55685}" type="presParOf" srcId="{C8097C64-1B90-4F6C-8CDA-9926F0B933C1}" destId="{B6D3E49F-6B12-4562-B9F0-E7AD71387A39}" srcOrd="1" destOrd="0" presId="urn:microsoft.com/office/officeart/2008/layout/AccentedPicture"/>
    <dgm:cxn modelId="{67F8DA54-2AE4-442A-8464-E1E587C03290}" type="presParOf" srcId="{C8097C64-1B90-4F6C-8CDA-9926F0B933C1}" destId="{785B5A25-5852-48FB-8B28-04AAA20E95C7}" srcOrd="2" destOrd="0" presId="urn:microsoft.com/office/officeart/2008/layout/AccentedPicture"/>
    <dgm:cxn modelId="{0D42341C-1DFD-4F2B-908F-0F620D843C52}" type="presParOf" srcId="{785B5A25-5852-48FB-8B28-04AAA20E95C7}" destId="{50D8C130-54B1-4B2C-88EE-86B4EEA9CEFC}" srcOrd="0" destOrd="0" presId="urn:microsoft.com/office/officeart/2008/layout/AccentedPicture"/>
    <dgm:cxn modelId="{1E80AA27-99B6-4E1F-8D5D-A6C0384A570B}" type="presParOf" srcId="{666BA4EB-3742-4983-B3EC-CC5912A8E39C}" destId="{885701B1-3F39-4211-9E12-E02F69F2442F}" srcOrd="3" destOrd="0" presId="urn:microsoft.com/office/officeart/2008/layout/AccentedPicture"/>
    <dgm:cxn modelId="{FE9D0A89-ADE9-4707-91D4-905B037566A2}" type="presParOf" srcId="{666BA4EB-3742-4983-B3EC-CC5912A8E39C}" destId="{93C9D5CB-6861-458C-A2C9-961FA5C0A172}" srcOrd="4" destOrd="0" presId="urn:microsoft.com/office/officeart/2008/layout/AccentedPicture"/>
    <dgm:cxn modelId="{85410B14-2A7E-4C0F-A477-05AEBBA7F5A6}" type="presParOf" srcId="{93C9D5CB-6861-458C-A2C9-961FA5C0A172}" destId="{1F401754-3C17-4660-864B-780BECAB53CA}" srcOrd="0" destOrd="0" presId="urn:microsoft.com/office/officeart/2008/layout/AccentedPicture"/>
    <dgm:cxn modelId="{B371AF9B-73C3-44CB-B340-C7B3CCBF2B29}" type="presParOf" srcId="{93C9D5CB-6861-458C-A2C9-961FA5C0A172}" destId="{00886207-9347-4472-8F27-5698E79CF268}" srcOrd="1" destOrd="0" presId="urn:microsoft.com/office/officeart/2008/layout/AccentedPicture"/>
    <dgm:cxn modelId="{2ABAB7EF-4BAD-4272-AA84-85433F35960D}" type="presParOf" srcId="{93C9D5CB-6861-458C-A2C9-961FA5C0A172}" destId="{906593A8-F6B4-4AD2-BD3C-521B9FF827ED}" srcOrd="2" destOrd="0" presId="urn:microsoft.com/office/officeart/2008/layout/AccentedPicture"/>
    <dgm:cxn modelId="{61767E56-04D4-4C0F-B12E-379682B5F888}" type="presParOf" srcId="{906593A8-F6B4-4AD2-BD3C-521B9FF827ED}" destId="{C9230853-8380-4C07-B17A-E617BF34F3A5}" srcOrd="0" destOrd="0" presId="urn:microsoft.com/office/officeart/2008/layout/AccentedPicture"/>
    <dgm:cxn modelId="{E27DA072-0F4B-47E7-BF69-C1A5BCDFA180}" type="presParOf" srcId="{F6985E8C-6F7B-4A62-B2D9-505A509B0DFA}" destId="{3BDE439A-8DE2-42A2-8B66-28FC37B520F2}" srcOrd="3" destOrd="0" presId="urn:microsoft.com/office/officeart/2008/layout/AccentedPicture"/>
    <dgm:cxn modelId="{4EA7093D-BCF7-4E69-B41B-450F58BC0C8A}" type="presParOf" srcId="{3BDE439A-8DE2-42A2-8B66-28FC37B520F2}" destId="{B0EF017D-14A9-45A0-BEFF-0EEAD18057ED}" srcOrd="0" destOrd="0" presId="urn:microsoft.com/office/officeart/2008/layout/AccentedPictur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B00C76-E9C4-4CE4-8B51-411D63A9E1AD}">
      <dsp:nvSpPr>
        <dsp:cNvPr id="0" name=""/>
        <dsp:cNvSpPr/>
      </dsp:nvSpPr>
      <dsp:spPr>
        <a:xfrm>
          <a:off x="34498" y="334356"/>
          <a:ext cx="7701123" cy="5169441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AB4CCE-4199-4C9D-BFC8-D7812607DD47}">
      <dsp:nvSpPr>
        <dsp:cNvPr id="0" name=""/>
        <dsp:cNvSpPr/>
      </dsp:nvSpPr>
      <dsp:spPr>
        <a:xfrm>
          <a:off x="1752229" y="6099781"/>
          <a:ext cx="4090947" cy="37783"/>
        </a:xfrm>
        <a:prstGeom prst="rect">
          <a:avLst/>
        </a:prstGeom>
        <a:noFill/>
        <a:ln w="19050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b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Burger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 dirty="0" smtClean="0">
            <a:solidFill>
              <a:schemeClr val="tx1">
                <a:lumMod val="75000"/>
                <a:lumOff val="25000"/>
              </a:schemeClr>
            </a:solidFill>
          </a:endParaRPr>
        </a:p>
      </dsp:txBody>
      <dsp:txXfrm>
        <a:off x="1752229" y="6099781"/>
        <a:ext cx="4090947" cy="37783"/>
      </dsp:txXfrm>
    </dsp:sp>
    <dsp:sp modelId="{6DEA5D9A-2930-44F1-B6B9-DAEE7C164615}">
      <dsp:nvSpPr>
        <dsp:cNvPr id="0" name=""/>
        <dsp:cNvSpPr/>
      </dsp:nvSpPr>
      <dsp:spPr>
        <a:xfrm>
          <a:off x="8741896" y="628778"/>
          <a:ext cx="1646215" cy="1559477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4000" r="-24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38586F-CA81-45FB-A46E-92E112128B56}">
      <dsp:nvSpPr>
        <dsp:cNvPr id="0" name=""/>
        <dsp:cNvSpPr/>
      </dsp:nvSpPr>
      <dsp:spPr>
        <a:xfrm>
          <a:off x="8275268" y="1774035"/>
          <a:ext cx="1418911" cy="5249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7780" rIns="3556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Hotdogs</a:t>
          </a:r>
          <a:endParaRPr lang="ru-RU" sz="1400" kern="1200" dirty="0"/>
        </a:p>
      </dsp:txBody>
      <dsp:txXfrm>
        <a:off x="8275268" y="1774035"/>
        <a:ext cx="1418911" cy="524935"/>
      </dsp:txXfrm>
    </dsp:sp>
    <dsp:sp modelId="{909906F2-E237-4415-AF37-808102469553}">
      <dsp:nvSpPr>
        <dsp:cNvPr id="0" name=""/>
        <dsp:cNvSpPr/>
      </dsp:nvSpPr>
      <dsp:spPr>
        <a:xfrm>
          <a:off x="8659399" y="2649035"/>
          <a:ext cx="1559477" cy="1559477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0" r="-20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49EDF9-A76A-4CB2-9B7D-BA3BF00E1ABB}">
      <dsp:nvSpPr>
        <dsp:cNvPr id="0" name=""/>
        <dsp:cNvSpPr/>
      </dsp:nvSpPr>
      <dsp:spPr>
        <a:xfrm>
          <a:off x="7976472" y="3665588"/>
          <a:ext cx="987886" cy="8969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20320" rIns="40640" bIns="2032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Idaho potatoes</a:t>
          </a:r>
          <a:endParaRPr lang="ru-RU" sz="1600" kern="1200" dirty="0"/>
        </a:p>
      </dsp:txBody>
      <dsp:txXfrm>
        <a:off x="7976472" y="3665588"/>
        <a:ext cx="987886" cy="896964"/>
      </dsp:txXfrm>
    </dsp:sp>
    <dsp:sp modelId="{EEDCCDB5-0E9D-42E6-A7A0-A8BC9B56DC8D}">
      <dsp:nvSpPr>
        <dsp:cNvPr id="0" name=""/>
        <dsp:cNvSpPr/>
      </dsp:nvSpPr>
      <dsp:spPr>
        <a:xfrm>
          <a:off x="8524582" y="4444274"/>
          <a:ext cx="1559477" cy="1559477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04D2B5-2E16-4D33-A60A-28EDD557A71C}">
      <dsp:nvSpPr>
        <dsp:cNvPr id="0" name=""/>
        <dsp:cNvSpPr/>
      </dsp:nvSpPr>
      <dsp:spPr>
        <a:xfrm>
          <a:off x="7988356" y="5832061"/>
          <a:ext cx="1238888" cy="5814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7780" rIns="3556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Sandwiches</a:t>
          </a:r>
          <a:endParaRPr lang="ru-RU" sz="1400" kern="1200" dirty="0"/>
        </a:p>
      </dsp:txBody>
      <dsp:txXfrm>
        <a:off x="7988356" y="5832061"/>
        <a:ext cx="1238888" cy="5814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A6C2A2-A868-488E-803F-48500B3FF421}">
      <dsp:nvSpPr>
        <dsp:cNvPr id="0" name=""/>
        <dsp:cNvSpPr/>
      </dsp:nvSpPr>
      <dsp:spPr>
        <a:xfrm>
          <a:off x="257549" y="185754"/>
          <a:ext cx="7216008" cy="4705853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2B08DF-76E2-4F3E-806C-C3760A511E35}">
      <dsp:nvSpPr>
        <dsp:cNvPr id="0" name=""/>
        <dsp:cNvSpPr/>
      </dsp:nvSpPr>
      <dsp:spPr>
        <a:xfrm>
          <a:off x="2615830" y="5896390"/>
          <a:ext cx="4345490" cy="536882"/>
        </a:xfrm>
        <a:prstGeom prst="rect">
          <a:avLst/>
        </a:prstGeom>
        <a:noFill/>
        <a:ln w="19050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b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tx1"/>
              </a:solidFill>
            </a:rPr>
            <a:t>Oven roasted turkey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>
            <a:solidFill>
              <a:schemeClr val="tx1"/>
            </a:solidFill>
          </a:endParaRPr>
        </a:p>
      </dsp:txBody>
      <dsp:txXfrm>
        <a:off x="2615830" y="5896390"/>
        <a:ext cx="4345490" cy="536882"/>
      </dsp:txXfrm>
    </dsp:sp>
    <dsp:sp modelId="{6852183B-4366-4CFE-9EB8-20ADC0726DF7}">
      <dsp:nvSpPr>
        <dsp:cNvPr id="0" name=""/>
        <dsp:cNvSpPr/>
      </dsp:nvSpPr>
      <dsp:spPr>
        <a:xfrm>
          <a:off x="8541523" y="84046"/>
          <a:ext cx="1504820" cy="1504820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191FFC-579B-41EF-A7BE-557A6BAA2A2F}">
      <dsp:nvSpPr>
        <dsp:cNvPr id="0" name=""/>
        <dsp:cNvSpPr/>
      </dsp:nvSpPr>
      <dsp:spPr>
        <a:xfrm>
          <a:off x="8178085" y="1479217"/>
          <a:ext cx="1513321" cy="6889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7780" rIns="3556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Jambalaya</a:t>
          </a:r>
          <a:endParaRPr lang="ru-RU" sz="1400" kern="1200" dirty="0"/>
        </a:p>
      </dsp:txBody>
      <dsp:txXfrm>
        <a:off x="8178085" y="1479217"/>
        <a:ext cx="1513321" cy="688921"/>
      </dsp:txXfrm>
    </dsp:sp>
    <dsp:sp modelId="{29F3C3CB-184E-4EE9-80CB-8E53A7212BB1}">
      <dsp:nvSpPr>
        <dsp:cNvPr id="0" name=""/>
        <dsp:cNvSpPr/>
      </dsp:nvSpPr>
      <dsp:spPr>
        <a:xfrm>
          <a:off x="8443093" y="1906052"/>
          <a:ext cx="1656927" cy="1939923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2000" r="-62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DA0698-9E26-483A-86AE-9C2BC2B0B00A}">
      <dsp:nvSpPr>
        <dsp:cNvPr id="0" name=""/>
        <dsp:cNvSpPr/>
      </dsp:nvSpPr>
      <dsp:spPr>
        <a:xfrm>
          <a:off x="8275782" y="4190361"/>
          <a:ext cx="2253299" cy="3745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7780" rIns="3556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Clam chowder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8275782" y="4190361"/>
        <a:ext cx="2253299" cy="374534"/>
      </dsp:txXfrm>
    </dsp:sp>
    <dsp:sp modelId="{1E994E93-5B65-4677-81D9-FC3E815543D4}">
      <dsp:nvSpPr>
        <dsp:cNvPr id="0" name=""/>
        <dsp:cNvSpPr/>
      </dsp:nvSpPr>
      <dsp:spPr>
        <a:xfrm>
          <a:off x="8608006" y="4325125"/>
          <a:ext cx="1504820" cy="1504820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ECF6DE-B3F7-4FD7-B195-CDE6B28FDD4F}">
      <dsp:nvSpPr>
        <dsp:cNvPr id="0" name=""/>
        <dsp:cNvSpPr/>
      </dsp:nvSpPr>
      <dsp:spPr>
        <a:xfrm flipH="1">
          <a:off x="8685445" y="6066044"/>
          <a:ext cx="1289223" cy="3489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7780" rIns="3556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Steak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8685445" y="6066044"/>
        <a:ext cx="1289223" cy="34892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14C309-A371-457E-9ECA-1F8426544CFE}">
      <dsp:nvSpPr>
        <dsp:cNvPr id="0" name=""/>
        <dsp:cNvSpPr/>
      </dsp:nvSpPr>
      <dsp:spPr>
        <a:xfrm>
          <a:off x="0" y="0"/>
          <a:ext cx="5937707" cy="5593790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5000" r="-15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E8F829B-1043-4489-B3CB-1AF343267FC0}">
      <dsp:nvSpPr>
        <dsp:cNvPr id="0" name=""/>
        <dsp:cNvSpPr/>
      </dsp:nvSpPr>
      <dsp:spPr>
        <a:xfrm>
          <a:off x="712521" y="5724201"/>
          <a:ext cx="4475217" cy="449748"/>
        </a:xfrm>
        <a:prstGeom prst="rect">
          <a:avLst/>
        </a:prstGeom>
        <a:noFill/>
        <a:ln w="19050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b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Cheesecake</a:t>
          </a:r>
          <a:endParaRPr lang="ru-RU" sz="2000" b="1" kern="120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12521" y="5724201"/>
        <a:ext cx="4475217" cy="449748"/>
      </dsp:txXfrm>
    </dsp:sp>
    <dsp:sp modelId="{41A0C80A-D03F-4BD9-9A4D-F03787348B85}">
      <dsp:nvSpPr>
        <dsp:cNvPr id="0" name=""/>
        <dsp:cNvSpPr/>
      </dsp:nvSpPr>
      <dsp:spPr>
        <a:xfrm>
          <a:off x="6366965" y="133228"/>
          <a:ext cx="2635835" cy="1144382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A15FAD-A541-4D69-A48E-5107D9C284BA}">
      <dsp:nvSpPr>
        <dsp:cNvPr id="0" name=""/>
        <dsp:cNvSpPr/>
      </dsp:nvSpPr>
      <dsp:spPr>
        <a:xfrm>
          <a:off x="6024810" y="1300069"/>
          <a:ext cx="2166531" cy="5039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7780" rIns="3556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Doughnut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6024810" y="1300069"/>
        <a:ext cx="2166531" cy="503971"/>
      </dsp:txXfrm>
    </dsp:sp>
    <dsp:sp modelId="{B6D3E49F-6B12-4562-B9F0-E7AD71387A39}">
      <dsp:nvSpPr>
        <dsp:cNvPr id="0" name=""/>
        <dsp:cNvSpPr/>
      </dsp:nvSpPr>
      <dsp:spPr>
        <a:xfrm>
          <a:off x="6932946" y="1647105"/>
          <a:ext cx="1601093" cy="1902163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3000" b="-13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D8C130-54B1-4B2C-88EE-86B4EEA9CEFC}">
      <dsp:nvSpPr>
        <dsp:cNvPr id="0" name=""/>
        <dsp:cNvSpPr/>
      </dsp:nvSpPr>
      <dsp:spPr>
        <a:xfrm>
          <a:off x="6380420" y="3335502"/>
          <a:ext cx="2237631" cy="455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Pancakes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380420" y="3335502"/>
        <a:ext cx="2237631" cy="455683"/>
      </dsp:txXfrm>
    </dsp:sp>
    <dsp:sp modelId="{00886207-9347-4472-8F27-5698E79CF268}">
      <dsp:nvSpPr>
        <dsp:cNvPr id="0" name=""/>
        <dsp:cNvSpPr/>
      </dsp:nvSpPr>
      <dsp:spPr>
        <a:xfrm>
          <a:off x="6479611" y="3712616"/>
          <a:ext cx="2562518" cy="1994172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230853-8380-4C07-B17A-E617BF34F3A5}">
      <dsp:nvSpPr>
        <dsp:cNvPr id="0" name=""/>
        <dsp:cNvSpPr/>
      </dsp:nvSpPr>
      <dsp:spPr>
        <a:xfrm>
          <a:off x="6026493" y="5630817"/>
          <a:ext cx="2666736" cy="3366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Muffins</a:t>
          </a:r>
          <a:endParaRPr lang="ru-RU" sz="2100" kern="1200" dirty="0"/>
        </a:p>
      </dsp:txBody>
      <dsp:txXfrm>
        <a:off x="6026493" y="5630817"/>
        <a:ext cx="2666736" cy="3366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ccentedPicture">
  <dgm:title val=""/>
  <dgm:desc val=""/>
  <dgm:catLst>
    <dgm:cat type="picture" pri="1000"/>
    <dgm:cat type="picture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</dgm:varLst>
    <dgm:alg type="composite"/>
    <dgm:shape xmlns:r="http://schemas.openxmlformats.org/officeDocument/2006/relationships" r:blip="">
      <dgm:adjLst/>
    </dgm:shape>
    <dgm:choose name="Name1">
      <dgm:if name="Name2" axis="ch" ptType="node" func="cnt" op="lte" val="1">
        <dgm:constrLst>
          <dgm:constr type="h" for="ch" forName="picture_1" refType="h"/>
          <dgm:constr type="w" for="ch" forName="picture_1" refType="h" refFor="ch" refForName="picture_1" op="equ" fact="0.784"/>
          <dgm:constr type="l" for="ch" forName="picture_1"/>
          <dgm:constr type="t" for="ch" forName="picture_1"/>
          <dgm:constr type="w" for="ch" forName="text_1" refType="w" refFor="ch" refForName="picture_1" fact="0.77"/>
          <dgm:constr type="h" for="ch" forName="text_1" refType="h" refFor="ch" refForName="picture_1" fact="0.6"/>
          <dgm:constr type="l" for="ch" forName="text_1" refType="w" refFor="ch" refForName="picture_1" fact="0.04"/>
          <dgm:constr type="t" for="ch" forName="text_1" refType="h" refFor="ch" refForName="picture_1" fact="0.4"/>
        </dgm:constrLst>
      </dgm:if>
      <dgm:if name="Name3" axis="ch" ptType="node" func="cnt" op="lte" val="5">
        <dgm:choose name="Name4">
          <dgm:if name="Name5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6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if>
      <dgm:else name="Name7">
        <dgm:choose name="Name8">
          <dgm:if name="Name9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10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else>
    </dgm:choose>
    <dgm:forEach name="Name11" axis="ch" ptType="sibTrans" hideLastTrans="0" cnt="1">
      <dgm:layoutNode name="picture_1" styleLbl="bgImgPlace1">
        <dgm:alg type="sp"/>
        <dgm:shape xmlns:r="http://schemas.openxmlformats.org/officeDocument/2006/relationships" type="roundRect" r:blip="" blipPhldr="1">
          <dgm:adjLst/>
        </dgm:shape>
        <dgm:presOf axis="self"/>
      </dgm:layoutNode>
    </dgm:forEach>
    <dgm:forEach name="Name12" axis="ch" ptType="node" cnt="1">
      <dgm:layoutNode name="text_1" styleLbl="node1">
        <dgm:varLst>
          <dgm:bulletEnabled val="1"/>
        </dgm:varLst>
        <dgm:choose name="Name13">
          <dgm:if name="Name14" func="var" arg="dir" op="equ" val="norm">
            <dgm:alg type="tx">
              <dgm:param type="txAnchorVert" val="b"/>
              <dgm:param type="parTxLTRAlign" val="l"/>
              <dgm:param type="shpTxLTRAlignCh" val="l"/>
              <dgm:param type="parTxRTLAlign" val="l"/>
              <dgm:param type="shpTxRTLAlignCh" val="l"/>
            </dgm:alg>
          </dgm:if>
          <dgm:else name="Name15">
            <dgm:alg type="tx">
              <dgm:param type="txAnchorVert" val="b"/>
              <dgm:param type="parTxLTRAlign" val="r"/>
              <dgm:param type="shpTxLTRAlignCh" val="r"/>
              <dgm:param type="parTxRTLAlign" val="r"/>
              <dgm:param type="shpTxRTLAlignCh" val="r"/>
            </dgm:alg>
          </dgm:else>
        </dgm:choose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primFontSz" val="65"/>
          <dgm:constr type="lMarg" refType="primFontSz" fact="0.2"/>
          <dgm:constr type="rMarg" refType="primFontSz" fact="0.2"/>
          <dgm:constr type="tMarg" refType="primFontSz" fact="0.2"/>
          <dgm:constr type="bMarg" refType="primFontSz" fact="0.2"/>
        </dgm:constrLst>
        <dgm:ruleLst>
          <dgm:rule type="primFontSz" val="5" fact="NaN" max="NaN"/>
        </dgm:ruleLst>
      </dgm:layoutNode>
    </dgm:forEach>
    <dgm:choose name="Name16">
      <dgm:if name="Name17" axis="ch" ptType="node" func="cnt" op="gte" val="2">
        <dgm:layoutNode name="linV">
          <dgm:choose name="Name18">
            <dgm:if name="Name19" func="var" arg="dir" op="equ" val="norm">
              <dgm:alg type="lin">
                <dgm:param type="linDir" val="fromT"/>
                <dgm:param type="vertAlign" val="t"/>
                <dgm:param type="fallback" val="1D"/>
                <dgm:param type="horzAlign" val="l"/>
                <dgm:param type="nodeHorzAlign" val="l"/>
              </dgm:alg>
            </dgm:if>
            <dgm:else name="Name20">
              <dgm:alg type="lin">
                <dgm:param type="linDir" val="fromT"/>
                <dgm:param type="vertAlign" val="t"/>
                <dgm:param type="fallback" val="1D"/>
                <dgm:param type="horzAlign" val="r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constrLst>
            <dgm:constr type="w" for="ch" forName="spaceV" val="1"/>
            <dgm:constr type="w" for="ch" forName="pair" refType="w" op="equ"/>
            <dgm:constr type="w" for="des" forName="desText" op="equ"/>
            <dgm:constr type="primFontSz" for="des" forName="desText" op="equ" val="65"/>
          </dgm:constrLst>
          <dgm:forEach name="Name21" axis="ch" ptType="node" st="2">
            <dgm:layoutNode name="pair">
              <dgm:alg type="composite"/>
              <dgm:shape xmlns:r="http://schemas.openxmlformats.org/officeDocument/2006/relationships" r:blip="">
                <dgm:adjLst/>
              </dgm:shape>
              <dgm:choose name="Name22">
                <dgm:if name="Name23" func="var" arg="dir" op="equ" val="norm">
                  <dgm:constrLst>
                    <dgm:constr type="userC"/>
                    <dgm:constr type="l" for="ch" forName="spaceH"/>
                    <dgm:constr type="r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l" for="ch" forName="desTextWrapper" refType="r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if>
                <dgm:else name="Name24">
                  <dgm:constrLst>
                    <dgm:constr type="userC"/>
                    <dgm:constr type="r" for="ch" forName="spaceH" refType="w"/>
                    <dgm:constr type="l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r" for="ch" forName="desTextWrapper" refType="l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else>
              </dgm:choose>
              <dgm:layoutNode name="spaceH">
                <dgm:alg type="sp"/>
                <dgm:shape xmlns:r="http://schemas.openxmlformats.org/officeDocument/2006/relationships" type="rect" r:blip="" hideGeom="1">
                  <dgm:adjLst/>
                </dgm:shape>
                <dgm:presOf/>
              </dgm:layoutNode>
              <dgm:layoutNode name="desPictures" styleLbl="alignImgPlace1">
                <dgm:alg type="sp"/>
                <dgm:shape xmlns:r="http://schemas.openxmlformats.org/officeDocument/2006/relationships" type="ellipse" r:blip="" blipPhldr="1">
                  <dgm:adjLst/>
                </dgm:shape>
                <dgm:presOf/>
              </dgm:layoutNode>
              <dgm:layoutNode name="desTextWrapper">
                <dgm:choose name="Name25">
                  <dgm:if name="Name26" func="var" arg="dir" op="equ" val="norm">
                    <dgm:alg type="lin">
                      <dgm:param type="horzAlign" val="l"/>
                    </dgm:alg>
                  </dgm:if>
                  <dgm:else name="Name27">
                    <dgm:alg type="lin">
                      <dgm:param type="horzAlign" val="r"/>
                    </dgm:alg>
                  </dgm:else>
                </dgm:choose>
                <dgm:layoutNode name="desText" styleLbl="revTx">
                  <dgm:varLst>
                    <dgm:bulletEnabled val="1"/>
                  </dgm:varLst>
                  <dgm:choose name="Name28">
                    <dgm:if name="Name29" func="var" arg="dir" op="equ" val="norm">
                      <dgm:alg type="tx">
                        <dgm:param type="parTxLTRAlign" val="l"/>
                        <dgm:param type="shpTxLTRAlignCh" val="l"/>
                        <dgm:param type="parTxRTLAlign" val="r"/>
                        <dgm:param type="shpTxRTLAlignCh" val="r"/>
                      </dgm:alg>
                    </dgm:if>
                    <dgm:else name="Name30">
                      <dgm:alg type="tx">
                        <dgm:param type="parTxLTRAlign" val="r"/>
                        <dgm:param type="shpTxLTRAlignCh" val="r"/>
                        <dgm:param type="parTxRTLAlign" val="r"/>
                        <dgm:param type="shpTxRTLAlignCh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onstrLst>
                    <dgm:constr type="userW"/>
                    <dgm:constr type="w" refType="userW" fact="0.1"/>
                    <dgm:constr type="lMarg" refType="primFontSz" fact="0.2"/>
                    <dgm:constr type="rMarg" refType="primFontSz" fact="0.2"/>
                    <dgm:constr type="tMarg" refType="primFontSz" fact="0.1"/>
                    <dgm:constr type="bMarg" refType="primFontSz" fact="0.1"/>
                  </dgm:constrLst>
                  <dgm:ruleLst>
                    <dgm:rule type="w" val="NaN" fact="1" max="NaN"/>
                    <dgm:rule type="primFontSz" val="5" fact="NaN" max="NaN"/>
                  </dgm:ruleLst>
                </dgm:layoutNode>
              </dgm:layoutNode>
            </dgm:layoutNode>
            <dgm:forEach name="Name31" axis="followSib" ptType="sibTrans" cnt="1">
              <dgm:layoutNode name="spaceV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forEach>
          </dgm:forEach>
        </dgm:layoutNode>
      </dgm:if>
      <dgm:else name="Name32"/>
    </dgm:choose>
    <dgm:layoutNode name="maxNode">
      <dgm:alg type="lin"/>
      <dgm:shape xmlns:r="http://schemas.openxmlformats.org/officeDocument/2006/relationships" r:blip="">
        <dgm:adjLst/>
      </dgm:shape>
      <dgm:presOf/>
      <dgm:constrLst>
        <dgm:constr type="w" for="ch"/>
        <dgm:constr type="h" for="ch"/>
      </dgm:constrLst>
      <dgm:layoutNode name="Name33">
        <dgm:alg type="sp"/>
        <dgm:shape xmlns:r="http://schemas.openxmlformats.org/officeDocument/2006/relationships" r:blip="">
          <dgm:adjLst/>
        </dgm:shape>
        <dgm:presOf/>
      </dgm:layoutNode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ccentedPicture">
  <dgm:title val=""/>
  <dgm:desc val=""/>
  <dgm:catLst>
    <dgm:cat type="picture" pri="1000"/>
    <dgm:cat type="picture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</dgm:varLst>
    <dgm:alg type="composite"/>
    <dgm:shape xmlns:r="http://schemas.openxmlformats.org/officeDocument/2006/relationships" r:blip="">
      <dgm:adjLst/>
    </dgm:shape>
    <dgm:choose name="Name1">
      <dgm:if name="Name2" axis="ch" ptType="node" func="cnt" op="lte" val="1">
        <dgm:constrLst>
          <dgm:constr type="h" for="ch" forName="picture_1" refType="h"/>
          <dgm:constr type="w" for="ch" forName="picture_1" refType="h" refFor="ch" refForName="picture_1" op="equ" fact="0.784"/>
          <dgm:constr type="l" for="ch" forName="picture_1"/>
          <dgm:constr type="t" for="ch" forName="picture_1"/>
          <dgm:constr type="w" for="ch" forName="text_1" refType="w" refFor="ch" refForName="picture_1" fact="0.77"/>
          <dgm:constr type="h" for="ch" forName="text_1" refType="h" refFor="ch" refForName="picture_1" fact="0.6"/>
          <dgm:constr type="l" for="ch" forName="text_1" refType="w" refFor="ch" refForName="picture_1" fact="0.04"/>
          <dgm:constr type="t" for="ch" forName="text_1" refType="h" refFor="ch" refForName="picture_1" fact="0.4"/>
        </dgm:constrLst>
      </dgm:if>
      <dgm:if name="Name3" axis="ch" ptType="node" func="cnt" op="lte" val="5">
        <dgm:choose name="Name4">
          <dgm:if name="Name5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6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if>
      <dgm:else name="Name7">
        <dgm:choose name="Name8">
          <dgm:if name="Name9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10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else>
    </dgm:choose>
    <dgm:forEach name="Name11" axis="ch" ptType="sibTrans" hideLastTrans="0" cnt="1">
      <dgm:layoutNode name="picture_1" styleLbl="bgImgPlace1">
        <dgm:alg type="sp"/>
        <dgm:shape xmlns:r="http://schemas.openxmlformats.org/officeDocument/2006/relationships" type="roundRect" r:blip="" blipPhldr="1">
          <dgm:adjLst/>
        </dgm:shape>
        <dgm:presOf axis="self"/>
      </dgm:layoutNode>
    </dgm:forEach>
    <dgm:forEach name="Name12" axis="ch" ptType="node" cnt="1">
      <dgm:layoutNode name="text_1" styleLbl="node1">
        <dgm:varLst>
          <dgm:bulletEnabled val="1"/>
        </dgm:varLst>
        <dgm:choose name="Name13">
          <dgm:if name="Name14" func="var" arg="dir" op="equ" val="norm">
            <dgm:alg type="tx">
              <dgm:param type="txAnchorVert" val="b"/>
              <dgm:param type="parTxLTRAlign" val="l"/>
              <dgm:param type="shpTxLTRAlignCh" val="l"/>
              <dgm:param type="parTxRTLAlign" val="l"/>
              <dgm:param type="shpTxRTLAlignCh" val="l"/>
            </dgm:alg>
          </dgm:if>
          <dgm:else name="Name15">
            <dgm:alg type="tx">
              <dgm:param type="txAnchorVert" val="b"/>
              <dgm:param type="parTxLTRAlign" val="r"/>
              <dgm:param type="shpTxLTRAlignCh" val="r"/>
              <dgm:param type="parTxRTLAlign" val="r"/>
              <dgm:param type="shpTxRTLAlignCh" val="r"/>
            </dgm:alg>
          </dgm:else>
        </dgm:choose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primFontSz" val="65"/>
          <dgm:constr type="lMarg" refType="primFontSz" fact="0.2"/>
          <dgm:constr type="rMarg" refType="primFontSz" fact="0.2"/>
          <dgm:constr type="tMarg" refType="primFontSz" fact="0.2"/>
          <dgm:constr type="bMarg" refType="primFontSz" fact="0.2"/>
        </dgm:constrLst>
        <dgm:ruleLst>
          <dgm:rule type="primFontSz" val="5" fact="NaN" max="NaN"/>
        </dgm:ruleLst>
      </dgm:layoutNode>
    </dgm:forEach>
    <dgm:choose name="Name16">
      <dgm:if name="Name17" axis="ch" ptType="node" func="cnt" op="gte" val="2">
        <dgm:layoutNode name="linV">
          <dgm:choose name="Name18">
            <dgm:if name="Name19" func="var" arg="dir" op="equ" val="norm">
              <dgm:alg type="lin">
                <dgm:param type="linDir" val="fromT"/>
                <dgm:param type="vertAlign" val="t"/>
                <dgm:param type="fallback" val="1D"/>
                <dgm:param type="horzAlign" val="l"/>
                <dgm:param type="nodeHorzAlign" val="l"/>
              </dgm:alg>
            </dgm:if>
            <dgm:else name="Name20">
              <dgm:alg type="lin">
                <dgm:param type="linDir" val="fromT"/>
                <dgm:param type="vertAlign" val="t"/>
                <dgm:param type="fallback" val="1D"/>
                <dgm:param type="horzAlign" val="r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constrLst>
            <dgm:constr type="w" for="ch" forName="spaceV" val="1"/>
            <dgm:constr type="w" for="ch" forName="pair" refType="w" op="equ"/>
            <dgm:constr type="w" for="des" forName="desText" op="equ"/>
            <dgm:constr type="primFontSz" for="des" forName="desText" op="equ" val="65"/>
          </dgm:constrLst>
          <dgm:forEach name="Name21" axis="ch" ptType="node" st="2">
            <dgm:layoutNode name="pair">
              <dgm:alg type="composite"/>
              <dgm:shape xmlns:r="http://schemas.openxmlformats.org/officeDocument/2006/relationships" r:blip="">
                <dgm:adjLst/>
              </dgm:shape>
              <dgm:choose name="Name22">
                <dgm:if name="Name23" func="var" arg="dir" op="equ" val="norm">
                  <dgm:constrLst>
                    <dgm:constr type="userC"/>
                    <dgm:constr type="l" for="ch" forName="spaceH"/>
                    <dgm:constr type="r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l" for="ch" forName="desTextWrapper" refType="r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if>
                <dgm:else name="Name24">
                  <dgm:constrLst>
                    <dgm:constr type="userC"/>
                    <dgm:constr type="r" for="ch" forName="spaceH" refType="w"/>
                    <dgm:constr type="l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r" for="ch" forName="desTextWrapper" refType="l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else>
              </dgm:choose>
              <dgm:layoutNode name="spaceH">
                <dgm:alg type="sp"/>
                <dgm:shape xmlns:r="http://schemas.openxmlformats.org/officeDocument/2006/relationships" type="rect" r:blip="" hideGeom="1">
                  <dgm:adjLst/>
                </dgm:shape>
                <dgm:presOf/>
              </dgm:layoutNode>
              <dgm:layoutNode name="desPictures" styleLbl="alignImgPlace1">
                <dgm:alg type="sp"/>
                <dgm:shape xmlns:r="http://schemas.openxmlformats.org/officeDocument/2006/relationships" type="ellipse" r:blip="" blipPhldr="1">
                  <dgm:adjLst/>
                </dgm:shape>
                <dgm:presOf/>
              </dgm:layoutNode>
              <dgm:layoutNode name="desTextWrapper">
                <dgm:choose name="Name25">
                  <dgm:if name="Name26" func="var" arg="dir" op="equ" val="norm">
                    <dgm:alg type="lin">
                      <dgm:param type="horzAlign" val="l"/>
                    </dgm:alg>
                  </dgm:if>
                  <dgm:else name="Name27">
                    <dgm:alg type="lin">
                      <dgm:param type="horzAlign" val="r"/>
                    </dgm:alg>
                  </dgm:else>
                </dgm:choose>
                <dgm:layoutNode name="desText" styleLbl="revTx">
                  <dgm:varLst>
                    <dgm:bulletEnabled val="1"/>
                  </dgm:varLst>
                  <dgm:choose name="Name28">
                    <dgm:if name="Name29" func="var" arg="dir" op="equ" val="norm">
                      <dgm:alg type="tx">
                        <dgm:param type="parTxLTRAlign" val="l"/>
                        <dgm:param type="shpTxLTRAlignCh" val="l"/>
                        <dgm:param type="parTxRTLAlign" val="r"/>
                        <dgm:param type="shpTxRTLAlignCh" val="r"/>
                      </dgm:alg>
                    </dgm:if>
                    <dgm:else name="Name30">
                      <dgm:alg type="tx">
                        <dgm:param type="parTxLTRAlign" val="r"/>
                        <dgm:param type="shpTxLTRAlignCh" val="r"/>
                        <dgm:param type="parTxRTLAlign" val="r"/>
                        <dgm:param type="shpTxRTLAlignCh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onstrLst>
                    <dgm:constr type="userW"/>
                    <dgm:constr type="w" refType="userW" fact="0.1"/>
                    <dgm:constr type="lMarg" refType="primFontSz" fact="0.2"/>
                    <dgm:constr type="rMarg" refType="primFontSz" fact="0.2"/>
                    <dgm:constr type="tMarg" refType="primFontSz" fact="0.1"/>
                    <dgm:constr type="bMarg" refType="primFontSz" fact="0.1"/>
                  </dgm:constrLst>
                  <dgm:ruleLst>
                    <dgm:rule type="w" val="NaN" fact="1" max="NaN"/>
                    <dgm:rule type="primFontSz" val="5" fact="NaN" max="NaN"/>
                  </dgm:ruleLst>
                </dgm:layoutNode>
              </dgm:layoutNode>
            </dgm:layoutNode>
            <dgm:forEach name="Name31" axis="followSib" ptType="sibTrans" cnt="1">
              <dgm:layoutNode name="spaceV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forEach>
          </dgm:forEach>
        </dgm:layoutNode>
      </dgm:if>
      <dgm:else name="Name32"/>
    </dgm:choose>
    <dgm:layoutNode name="maxNode">
      <dgm:alg type="lin"/>
      <dgm:shape xmlns:r="http://schemas.openxmlformats.org/officeDocument/2006/relationships" r:blip="">
        <dgm:adjLst/>
      </dgm:shape>
      <dgm:presOf/>
      <dgm:constrLst>
        <dgm:constr type="w" for="ch"/>
        <dgm:constr type="h" for="ch"/>
      </dgm:constrLst>
      <dgm:layoutNode name="Name33">
        <dgm:alg type="sp"/>
        <dgm:shape xmlns:r="http://schemas.openxmlformats.org/officeDocument/2006/relationships" r:blip="">
          <dgm:adjLst/>
        </dgm:shape>
        <dgm:presOf/>
      </dgm:layoutNode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AccentedPicture">
  <dgm:title val=""/>
  <dgm:desc val=""/>
  <dgm:catLst>
    <dgm:cat type="picture" pri="1000"/>
    <dgm:cat type="picture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</dgm:varLst>
    <dgm:alg type="composite"/>
    <dgm:shape xmlns:r="http://schemas.openxmlformats.org/officeDocument/2006/relationships" r:blip="">
      <dgm:adjLst/>
    </dgm:shape>
    <dgm:choose name="Name1">
      <dgm:if name="Name2" axis="ch" ptType="node" func="cnt" op="lte" val="1">
        <dgm:constrLst>
          <dgm:constr type="h" for="ch" forName="picture_1" refType="h"/>
          <dgm:constr type="w" for="ch" forName="picture_1" refType="h" refFor="ch" refForName="picture_1" op="equ" fact="0.784"/>
          <dgm:constr type="l" for="ch" forName="picture_1"/>
          <dgm:constr type="t" for="ch" forName="picture_1"/>
          <dgm:constr type="w" for="ch" forName="text_1" refType="w" refFor="ch" refForName="picture_1" fact="0.77"/>
          <dgm:constr type="h" for="ch" forName="text_1" refType="h" refFor="ch" refForName="picture_1" fact="0.6"/>
          <dgm:constr type="l" for="ch" forName="text_1" refType="w" refFor="ch" refForName="picture_1" fact="0.04"/>
          <dgm:constr type="t" for="ch" forName="text_1" refType="h" refFor="ch" refForName="picture_1" fact="0.4"/>
        </dgm:constrLst>
      </dgm:if>
      <dgm:if name="Name3" axis="ch" ptType="node" func="cnt" op="lte" val="5">
        <dgm:choose name="Name4">
          <dgm:if name="Name5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6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if>
      <dgm:else name="Name7">
        <dgm:choose name="Name8">
          <dgm:if name="Name9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10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else>
    </dgm:choose>
    <dgm:forEach name="Name11" axis="ch" ptType="sibTrans" hideLastTrans="0" cnt="1">
      <dgm:layoutNode name="picture_1" styleLbl="bgImgPlace1">
        <dgm:alg type="sp"/>
        <dgm:shape xmlns:r="http://schemas.openxmlformats.org/officeDocument/2006/relationships" type="roundRect" r:blip="" blipPhldr="1">
          <dgm:adjLst/>
        </dgm:shape>
        <dgm:presOf axis="self"/>
      </dgm:layoutNode>
    </dgm:forEach>
    <dgm:forEach name="Name12" axis="ch" ptType="node" cnt="1">
      <dgm:layoutNode name="text_1" styleLbl="node1">
        <dgm:varLst>
          <dgm:bulletEnabled val="1"/>
        </dgm:varLst>
        <dgm:choose name="Name13">
          <dgm:if name="Name14" func="var" arg="dir" op="equ" val="norm">
            <dgm:alg type="tx">
              <dgm:param type="txAnchorVert" val="b"/>
              <dgm:param type="parTxLTRAlign" val="l"/>
              <dgm:param type="shpTxLTRAlignCh" val="l"/>
              <dgm:param type="parTxRTLAlign" val="l"/>
              <dgm:param type="shpTxRTLAlignCh" val="l"/>
            </dgm:alg>
          </dgm:if>
          <dgm:else name="Name15">
            <dgm:alg type="tx">
              <dgm:param type="txAnchorVert" val="b"/>
              <dgm:param type="parTxLTRAlign" val="r"/>
              <dgm:param type="shpTxLTRAlignCh" val="r"/>
              <dgm:param type="parTxRTLAlign" val="r"/>
              <dgm:param type="shpTxRTLAlignCh" val="r"/>
            </dgm:alg>
          </dgm:else>
        </dgm:choose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primFontSz" val="65"/>
          <dgm:constr type="lMarg" refType="primFontSz" fact="0.2"/>
          <dgm:constr type="rMarg" refType="primFontSz" fact="0.2"/>
          <dgm:constr type="tMarg" refType="primFontSz" fact="0.2"/>
          <dgm:constr type="bMarg" refType="primFontSz" fact="0.2"/>
        </dgm:constrLst>
        <dgm:ruleLst>
          <dgm:rule type="primFontSz" val="5" fact="NaN" max="NaN"/>
        </dgm:ruleLst>
      </dgm:layoutNode>
    </dgm:forEach>
    <dgm:choose name="Name16">
      <dgm:if name="Name17" axis="ch" ptType="node" func="cnt" op="gte" val="2">
        <dgm:layoutNode name="linV">
          <dgm:choose name="Name18">
            <dgm:if name="Name19" func="var" arg="dir" op="equ" val="norm">
              <dgm:alg type="lin">
                <dgm:param type="linDir" val="fromT"/>
                <dgm:param type="vertAlign" val="t"/>
                <dgm:param type="fallback" val="1D"/>
                <dgm:param type="horzAlign" val="l"/>
                <dgm:param type="nodeHorzAlign" val="l"/>
              </dgm:alg>
            </dgm:if>
            <dgm:else name="Name20">
              <dgm:alg type="lin">
                <dgm:param type="linDir" val="fromT"/>
                <dgm:param type="vertAlign" val="t"/>
                <dgm:param type="fallback" val="1D"/>
                <dgm:param type="horzAlign" val="r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constrLst>
            <dgm:constr type="w" for="ch" forName="spaceV" val="1"/>
            <dgm:constr type="w" for="ch" forName="pair" refType="w" op="equ"/>
            <dgm:constr type="w" for="des" forName="desText" op="equ"/>
            <dgm:constr type="primFontSz" for="des" forName="desText" op="equ" val="65"/>
          </dgm:constrLst>
          <dgm:forEach name="Name21" axis="ch" ptType="node" st="2">
            <dgm:layoutNode name="pair">
              <dgm:alg type="composite"/>
              <dgm:shape xmlns:r="http://schemas.openxmlformats.org/officeDocument/2006/relationships" r:blip="">
                <dgm:adjLst/>
              </dgm:shape>
              <dgm:choose name="Name22">
                <dgm:if name="Name23" func="var" arg="dir" op="equ" val="norm">
                  <dgm:constrLst>
                    <dgm:constr type="userC"/>
                    <dgm:constr type="l" for="ch" forName="spaceH"/>
                    <dgm:constr type="r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l" for="ch" forName="desTextWrapper" refType="r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if>
                <dgm:else name="Name24">
                  <dgm:constrLst>
                    <dgm:constr type="userC"/>
                    <dgm:constr type="r" for="ch" forName="spaceH" refType="w"/>
                    <dgm:constr type="l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r" for="ch" forName="desTextWrapper" refType="l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else>
              </dgm:choose>
              <dgm:layoutNode name="spaceH">
                <dgm:alg type="sp"/>
                <dgm:shape xmlns:r="http://schemas.openxmlformats.org/officeDocument/2006/relationships" type="rect" r:blip="" hideGeom="1">
                  <dgm:adjLst/>
                </dgm:shape>
                <dgm:presOf/>
              </dgm:layoutNode>
              <dgm:layoutNode name="desPictures" styleLbl="alignImgPlace1">
                <dgm:alg type="sp"/>
                <dgm:shape xmlns:r="http://schemas.openxmlformats.org/officeDocument/2006/relationships" type="ellipse" r:blip="" blipPhldr="1">
                  <dgm:adjLst/>
                </dgm:shape>
                <dgm:presOf/>
              </dgm:layoutNode>
              <dgm:layoutNode name="desTextWrapper">
                <dgm:choose name="Name25">
                  <dgm:if name="Name26" func="var" arg="dir" op="equ" val="norm">
                    <dgm:alg type="lin">
                      <dgm:param type="horzAlign" val="l"/>
                    </dgm:alg>
                  </dgm:if>
                  <dgm:else name="Name27">
                    <dgm:alg type="lin">
                      <dgm:param type="horzAlign" val="r"/>
                    </dgm:alg>
                  </dgm:else>
                </dgm:choose>
                <dgm:layoutNode name="desText" styleLbl="revTx">
                  <dgm:varLst>
                    <dgm:bulletEnabled val="1"/>
                  </dgm:varLst>
                  <dgm:choose name="Name28">
                    <dgm:if name="Name29" func="var" arg="dir" op="equ" val="norm">
                      <dgm:alg type="tx">
                        <dgm:param type="parTxLTRAlign" val="l"/>
                        <dgm:param type="shpTxLTRAlignCh" val="l"/>
                        <dgm:param type="parTxRTLAlign" val="r"/>
                        <dgm:param type="shpTxRTLAlignCh" val="r"/>
                      </dgm:alg>
                    </dgm:if>
                    <dgm:else name="Name30">
                      <dgm:alg type="tx">
                        <dgm:param type="parTxLTRAlign" val="r"/>
                        <dgm:param type="shpTxLTRAlignCh" val="r"/>
                        <dgm:param type="parTxRTLAlign" val="r"/>
                        <dgm:param type="shpTxRTLAlignCh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onstrLst>
                    <dgm:constr type="userW"/>
                    <dgm:constr type="w" refType="userW" fact="0.1"/>
                    <dgm:constr type="lMarg" refType="primFontSz" fact="0.2"/>
                    <dgm:constr type="rMarg" refType="primFontSz" fact="0.2"/>
                    <dgm:constr type="tMarg" refType="primFontSz" fact="0.1"/>
                    <dgm:constr type="bMarg" refType="primFontSz" fact="0.1"/>
                  </dgm:constrLst>
                  <dgm:ruleLst>
                    <dgm:rule type="w" val="NaN" fact="1" max="NaN"/>
                    <dgm:rule type="primFontSz" val="5" fact="NaN" max="NaN"/>
                  </dgm:ruleLst>
                </dgm:layoutNode>
              </dgm:layoutNode>
            </dgm:layoutNode>
            <dgm:forEach name="Name31" axis="followSib" ptType="sibTrans" cnt="1">
              <dgm:layoutNode name="spaceV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forEach>
          </dgm:forEach>
        </dgm:layoutNode>
      </dgm:if>
      <dgm:else name="Name32"/>
    </dgm:choose>
    <dgm:layoutNode name="maxNode">
      <dgm:alg type="lin"/>
      <dgm:shape xmlns:r="http://schemas.openxmlformats.org/officeDocument/2006/relationships" r:blip="">
        <dgm:adjLst/>
      </dgm:shape>
      <dgm:presOf/>
      <dgm:constrLst>
        <dgm:constr type="w" for="ch"/>
        <dgm:constr type="h" for="ch"/>
      </dgm:constrLst>
      <dgm:layoutNode name="Name33">
        <dgm:alg type="sp"/>
        <dgm:shape xmlns:r="http://schemas.openxmlformats.org/officeDocument/2006/relationships" r:blip="">
          <dgm:adjLst/>
        </dgm:shape>
        <dgm:presOf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354F80-B322-433E-8A4C-64AF341F9819}" type="datetimeFigureOut">
              <a:rPr lang="ru-RU" smtClean="0"/>
              <a:t>18.05.2020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9D6991-CAF6-4054-B601-0F386EB12F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7269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Проект</a:t>
            </a:r>
            <a:r>
              <a:rPr lang="ru-RU" baseline="0" dirty="0" smtClean="0"/>
              <a:t> </a:t>
            </a:r>
            <a:r>
              <a:rPr lang="ru-RU" baseline="0" dirty="0" err="1" smtClean="0"/>
              <a:t>Шепелева</a:t>
            </a:r>
            <a:r>
              <a:rPr lang="ru-RU" baseline="0" dirty="0" smtClean="0"/>
              <a:t> Данила 5В класс Школа №37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9D6991-CAF6-4054-B601-0F386EB12F9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56706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9D6991-CAF6-4054-B601-0F386EB12F9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19780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7854F-A232-4335-8CB6-B9593A91AB69}" type="datetimeFigureOut">
              <a:rPr lang="ru-RU" smtClean="0"/>
              <a:t>18.05.2020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DBCDC-C6CB-45B8-A5D2-B877A97DE24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1578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7854F-A232-4335-8CB6-B9593A91AB69}" type="datetimeFigureOut">
              <a:rPr lang="ru-RU" smtClean="0"/>
              <a:t>18.05.2020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DBCDC-C6CB-45B8-A5D2-B877A97DE24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390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7854F-A232-4335-8CB6-B9593A91AB69}" type="datetimeFigureOut">
              <a:rPr lang="ru-RU" smtClean="0"/>
              <a:t>18.05.2020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DBCDC-C6CB-45B8-A5D2-B877A97DE24B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86362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7854F-A232-4335-8CB6-B9593A91AB69}" type="datetimeFigureOut">
              <a:rPr lang="ru-RU" smtClean="0"/>
              <a:t>18.05.2020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DBCDC-C6CB-45B8-A5D2-B877A97DE24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56878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7854F-A232-4335-8CB6-B9593A91AB69}" type="datetimeFigureOut">
              <a:rPr lang="ru-RU" smtClean="0"/>
              <a:t>18.05.2020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DBCDC-C6CB-45B8-A5D2-B877A97DE24B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865627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7854F-A232-4335-8CB6-B9593A91AB69}" type="datetimeFigureOut">
              <a:rPr lang="ru-RU" smtClean="0"/>
              <a:t>18.05.2020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DBCDC-C6CB-45B8-A5D2-B877A97DE24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04556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7854F-A232-4335-8CB6-B9593A91AB69}" type="datetimeFigureOut">
              <a:rPr lang="ru-RU" smtClean="0"/>
              <a:t>18.05.2020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DBCDC-C6CB-45B8-A5D2-B877A97DE24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06917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7854F-A232-4335-8CB6-B9593A91AB69}" type="datetimeFigureOut">
              <a:rPr lang="ru-RU" smtClean="0"/>
              <a:t>18.05.2020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DBCDC-C6CB-45B8-A5D2-B877A97DE24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07588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7854F-A232-4335-8CB6-B9593A91AB69}" type="datetimeFigureOut">
              <a:rPr lang="ru-RU" smtClean="0"/>
              <a:t>18.05.2020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DBCDC-C6CB-45B8-A5D2-B877A97DE24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9219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7854F-A232-4335-8CB6-B9593A91AB69}" type="datetimeFigureOut">
              <a:rPr lang="ru-RU" smtClean="0"/>
              <a:t>18.05.2020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DBCDC-C6CB-45B8-A5D2-B877A97DE24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1758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7854F-A232-4335-8CB6-B9593A91AB69}" type="datetimeFigureOut">
              <a:rPr lang="ru-RU" smtClean="0"/>
              <a:t>18.05.2020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DBCDC-C6CB-45B8-A5D2-B877A97DE24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1272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7854F-A232-4335-8CB6-B9593A91AB69}" type="datetimeFigureOut">
              <a:rPr lang="ru-RU" smtClean="0"/>
              <a:t>18.05.2020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DBCDC-C6CB-45B8-A5D2-B877A97DE24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6430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7854F-A232-4335-8CB6-B9593A91AB69}" type="datetimeFigureOut">
              <a:rPr lang="ru-RU" smtClean="0"/>
              <a:t>18.05.2020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DBCDC-C6CB-45B8-A5D2-B877A97DE24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079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7854F-A232-4335-8CB6-B9593A91AB69}" type="datetimeFigureOut">
              <a:rPr lang="ru-RU" smtClean="0"/>
              <a:t>18.05.2020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DBCDC-C6CB-45B8-A5D2-B877A97DE24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9830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7854F-A232-4335-8CB6-B9593A91AB69}" type="datetimeFigureOut">
              <a:rPr lang="ru-RU" smtClean="0"/>
              <a:t>18.05.2020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DBCDC-C6CB-45B8-A5D2-B877A97DE24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05844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7854F-A232-4335-8CB6-B9593A91AB69}" type="datetimeFigureOut">
              <a:rPr lang="ru-RU" smtClean="0"/>
              <a:t>18.05.2020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DBCDC-C6CB-45B8-A5D2-B877A97DE24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8351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7854F-A232-4335-8CB6-B9593A91AB69}" type="datetimeFigureOut">
              <a:rPr lang="ru-RU" smtClean="0"/>
              <a:t>18.05.2020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D3DBCDC-C6CB-45B8-A5D2-B877A97DE24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1390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  <p:sldLayoutId id="2147483770" r:id="rId12"/>
    <p:sldLayoutId id="2147483771" r:id="rId13"/>
    <p:sldLayoutId id="2147483772" r:id="rId14"/>
    <p:sldLayoutId id="2147483773" r:id="rId15"/>
    <p:sldLayoutId id="214748377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1717" y="1110069"/>
            <a:ext cx="6729160" cy="7938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600" i="1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Американская еда</a:t>
            </a:r>
            <a:r>
              <a:rPr lang="ru-RU" i="1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/>
            </a:r>
            <a:br>
              <a:rPr lang="ru-RU" i="1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</a:rPr>
            </a:br>
            <a:endParaRPr lang="ru-RU" i="1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29340" y="1102290"/>
            <a:ext cx="7604423" cy="1551678"/>
          </a:xfrm>
        </p:spPr>
        <p:txBody>
          <a:bodyPr>
            <a:normAutofit fontScale="85000" lnSpcReduction="20000"/>
          </a:bodyPr>
          <a:lstStyle/>
          <a:p>
            <a:endParaRPr lang="ru-RU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/>
          </a:p>
          <a:p>
            <a:pPr algn="ctr"/>
            <a:r>
              <a:rPr lang="en-US" sz="7900" b="1" i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American food</a:t>
            </a:r>
            <a:endParaRPr lang="ru-RU" sz="7900" b="1" i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algn="r"/>
            <a:endParaRPr lang="ru-RU" sz="1425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1425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 rot="533237">
            <a:off x="6026714" y="3082754"/>
            <a:ext cx="138564" cy="69249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endParaRPr lang="ru-RU" sz="405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26717" y="3082752"/>
            <a:ext cx="3568219" cy="131574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endParaRPr lang="en-US" sz="405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endParaRPr lang="ru-RU" sz="405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3645073" y="2868460"/>
            <a:ext cx="6313118" cy="341960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32500" lnSpcReduction="20000"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 smtClean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/>
          </a:p>
          <a:p>
            <a:r>
              <a:rPr lang="ru-RU" sz="7900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</a:t>
            </a:r>
          </a:p>
          <a:p>
            <a:r>
              <a:rPr lang="ru-RU" sz="7900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5 В класса </a:t>
            </a:r>
          </a:p>
          <a:p>
            <a:r>
              <a:rPr lang="ru-RU" sz="7900" dirty="0" err="1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Шепелев</a:t>
            </a:r>
            <a:r>
              <a:rPr lang="ru-RU" sz="7900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Данил</a:t>
            </a:r>
          </a:p>
          <a:p>
            <a:r>
              <a:rPr lang="ru-RU" sz="7900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</a:t>
            </a:r>
          </a:p>
          <a:p>
            <a:r>
              <a:rPr lang="ru-RU" sz="7900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английского языка</a:t>
            </a:r>
          </a:p>
          <a:p>
            <a:r>
              <a:rPr lang="ru-RU" sz="7900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Данилова Евгения Юрьевна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sz="1425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25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52" y="4809995"/>
            <a:ext cx="2899830" cy="2048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23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0832" y="237507"/>
            <a:ext cx="10133557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spc="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Цель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выявление 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особенностей национальной американской еды, история американской 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кухни</a:t>
            </a:r>
          </a:p>
          <a:p>
            <a:endParaRPr lang="ru-RU" sz="3200" dirty="0">
              <a:latin typeface="Arial" pitchFamily="34" charset="0"/>
              <a:cs typeface="Arial" pitchFamily="34" charset="0"/>
            </a:endParaRPr>
          </a:p>
          <a:p>
            <a:r>
              <a:rPr lang="ru-RU" sz="3200" b="1" spc="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Задачи</a:t>
            </a:r>
            <a:r>
              <a:rPr lang="ru-RU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* Сбор 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информации</a:t>
            </a:r>
          </a:p>
          <a:p>
            <a:pPr lvl="0" fontAlgn="base"/>
            <a:r>
              <a:rPr lang="ru-RU" sz="3200" dirty="0" smtClean="0">
                <a:latin typeface="Arial" pitchFamily="34" charset="0"/>
                <a:cs typeface="Arial" pitchFamily="34" charset="0"/>
              </a:rPr>
              <a:t>* Исследование 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американской кухни в историческом аспекте.</a:t>
            </a:r>
          </a:p>
          <a:p>
            <a:pPr lvl="0" fontAlgn="base"/>
            <a:r>
              <a:rPr lang="ru-RU" sz="3200" dirty="0" smtClean="0">
                <a:latin typeface="Arial" pitchFamily="34" charset="0"/>
                <a:cs typeface="Arial" pitchFamily="34" charset="0"/>
              </a:rPr>
              <a:t>* Выявление 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особенностей современной, национальной американской кухни.</a:t>
            </a:r>
          </a:p>
          <a:p>
            <a:pPr lvl="0" fontAlgn="base"/>
            <a:r>
              <a:rPr lang="ru-RU" sz="3200" dirty="0" smtClean="0">
                <a:latin typeface="Arial" pitchFamily="34" charset="0"/>
                <a:cs typeface="Arial" pitchFamily="34" charset="0"/>
              </a:rPr>
              <a:t>* Выявление 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популярной американской еды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363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53402" y="308975"/>
            <a:ext cx="4538597" cy="5590784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Американская кухня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 — это смесь стилей приготовления пищи, она значительно менялась в течение последних трёх столетий.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59" y="107841"/>
            <a:ext cx="7302526" cy="5842021"/>
          </a:xfrm>
        </p:spPr>
      </p:pic>
    </p:spTree>
    <p:extLst>
      <p:ext uri="{BB962C8B-B14F-4D97-AF65-F5344CB8AC3E}">
        <p14:creationId xmlns:p14="http://schemas.microsoft.com/office/powerpoint/2010/main" val="13939344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99855" y="857249"/>
            <a:ext cx="5904016" cy="5143500"/>
          </a:xfrm>
        </p:spPr>
        <p:txBody>
          <a:bodyPr>
            <a:normAutofit/>
          </a:bodyPr>
          <a:lstStyle/>
          <a:p>
            <a:pPr algn="ctr"/>
            <a:r>
              <a:rPr lang="en-US" sz="33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FastFood</a:t>
            </a:r>
            <a:endParaRPr lang="ru-RU" sz="33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935938486"/>
              </p:ext>
            </p:extLst>
          </p:nvPr>
        </p:nvGraphicFramePr>
        <p:xfrm>
          <a:off x="570017" y="1"/>
          <a:ext cx="11020300" cy="67164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0960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925418562"/>
              </p:ext>
            </p:extLst>
          </p:nvPr>
        </p:nvGraphicFramePr>
        <p:xfrm>
          <a:off x="134831" y="185352"/>
          <a:ext cx="10754842" cy="66726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38342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118852730"/>
              </p:ext>
            </p:extLst>
          </p:nvPr>
        </p:nvGraphicFramePr>
        <p:xfrm>
          <a:off x="690088" y="304030"/>
          <a:ext cx="9641443" cy="65539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4393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599"/>
            <a:ext cx="4583598" cy="2396647"/>
          </a:xfrm>
        </p:spPr>
        <p:txBody>
          <a:bodyPr>
            <a:normAutofit/>
          </a:bodyPr>
          <a:lstStyle/>
          <a:p>
            <a:pPr algn="ctr"/>
            <a:r>
              <a:rPr lang="ru-RU" sz="4800" i="1" dirty="0" smtClean="0">
                <a:solidFill>
                  <a:srgbClr val="FF0000"/>
                </a:solidFill>
              </a:rPr>
              <a:t>Фаст фуд </a:t>
            </a:r>
            <a:r>
              <a:rPr lang="ru-RU" sz="4800" i="1" dirty="0" smtClean="0">
                <a:solidFill>
                  <a:schemeClr val="accent6">
                    <a:lumMod val="50000"/>
                  </a:schemeClr>
                </a:solidFill>
              </a:rPr>
              <a:t>– любимая еда американцев</a:t>
            </a:r>
            <a:endParaRPr lang="ru-RU" sz="4800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60" y="3408863"/>
            <a:ext cx="5117787" cy="319861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887" y="150312"/>
            <a:ext cx="4830283" cy="322018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403817" y="3592881"/>
            <a:ext cx="4583598" cy="239664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4800" i="1" dirty="0" smtClean="0">
                <a:solidFill>
                  <a:schemeClr val="accent6">
                    <a:lumMod val="50000"/>
                  </a:schemeClr>
                </a:solidFill>
              </a:rPr>
              <a:t>Популярна и любима во всем мире! </a:t>
            </a:r>
            <a:endParaRPr lang="ru-RU" sz="4800" i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8624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1900" y="201881"/>
            <a:ext cx="9083974" cy="1839861"/>
          </a:xfrm>
        </p:spPr>
        <p:txBody>
          <a:bodyPr>
            <a:normAutofit fontScale="90000"/>
          </a:bodyPr>
          <a:lstStyle/>
          <a:p>
            <a:pPr algn="ctr" fontAlgn="base"/>
            <a:r>
              <a:rPr lang="ru-RU" dirty="0" smtClean="0">
                <a:solidFill>
                  <a:srgbClr val="C00000"/>
                </a:solidFill>
                <a:latin typeface="Bahnschrift" pitchFamily="34" charset="0"/>
                <a:ea typeface="Tahoma" pitchFamily="34" charset="0"/>
                <a:cs typeface="Tahoma" pitchFamily="34" charset="0"/>
              </a:rPr>
              <a:t>Опрос </a:t>
            </a:r>
            <a:br>
              <a:rPr lang="ru-RU" dirty="0" smtClean="0">
                <a:solidFill>
                  <a:srgbClr val="C00000"/>
                </a:solidFill>
                <a:latin typeface="Bahnschrift" pitchFamily="34" charset="0"/>
                <a:ea typeface="Tahoma" pitchFamily="34" charset="0"/>
                <a:cs typeface="Tahoma" pitchFamily="34" charset="0"/>
              </a:rPr>
            </a:br>
            <a:r>
              <a:rPr lang="ru-RU" dirty="0" smtClean="0">
                <a:solidFill>
                  <a:srgbClr val="C00000"/>
                </a:solidFill>
                <a:latin typeface="Bahnschrift" pitchFamily="34" charset="0"/>
                <a:ea typeface="Tahoma" pitchFamily="34" charset="0"/>
                <a:cs typeface="Tahoma" pitchFamily="34" charset="0"/>
              </a:rPr>
              <a:t>«Какая американская еда популярна среди подростков?»</a:t>
            </a:r>
            <a:r>
              <a:rPr lang="ru-RU" sz="2000" i="1" dirty="0" smtClean="0">
                <a:solidFill>
                  <a:schemeClr val="tx1"/>
                </a:solidFill>
                <a:latin typeface="Bahnschrift" pitchFamily="34" charset="0"/>
                <a:cs typeface="Times New Roman" panose="02020603050405020304" pitchFamily="18" charset="0"/>
              </a:rPr>
              <a:t/>
            </a:r>
            <a:br>
              <a:rPr lang="ru-RU" sz="2000" i="1" dirty="0" smtClean="0">
                <a:solidFill>
                  <a:schemeClr val="tx1"/>
                </a:solidFill>
                <a:latin typeface="Bahnschrift" pitchFamily="34" charset="0"/>
                <a:cs typeface="Times New Roman" panose="02020603050405020304" pitchFamily="18" charset="0"/>
              </a:rPr>
            </a:br>
            <a:r>
              <a:rPr lang="ru-RU" sz="2000" dirty="0">
                <a:latin typeface="Bahnschrift" pitchFamily="34" charset="0"/>
              </a:rPr>
              <a:t/>
            </a:r>
            <a:br>
              <a:rPr lang="ru-RU" sz="2000" dirty="0">
                <a:latin typeface="Bahnschrift" pitchFamily="34" charset="0"/>
              </a:rPr>
            </a:br>
            <a:endParaRPr lang="ru-RU" sz="2000" i="1" dirty="0">
              <a:solidFill>
                <a:schemeClr val="tx1"/>
              </a:solidFill>
              <a:latin typeface="Bahnschrift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961900" y="1803748"/>
            <a:ext cx="4925333" cy="4941436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base"/>
            <a:r>
              <a:rPr lang="ru-RU" sz="2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опрос проведен среди учащихся 5 в класса </a:t>
            </a:r>
            <a:br>
              <a:rPr lang="ru-RU" sz="2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</a:rPr>
              <a:t>1. Бургеры – 93%;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2. Картофель фри – 91%;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3. Хот дог – 70%;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4. Пицца – 66%;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5. Попкорн – 54%;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6.Кока-кола– 52%</a:t>
            </a:r>
          </a:p>
          <a:p>
            <a:pPr fontAlgn="base"/>
            <a:endParaRPr lang="ru-RU" sz="2000" dirty="0" smtClean="0">
              <a:solidFill>
                <a:schemeClr val="tx1"/>
              </a:solidFill>
            </a:endParaRPr>
          </a:p>
          <a:p>
            <a:pPr fontAlgn="base"/>
            <a:r>
              <a:rPr lang="ru-RU" sz="2000" dirty="0" smtClean="0">
                <a:solidFill>
                  <a:schemeClr val="tx1"/>
                </a:solidFill>
              </a:rPr>
              <a:t>7. Маффины – 40%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262497" y="2192054"/>
            <a:ext cx="4925333" cy="464298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base"/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</a:p>
          <a:p>
            <a:pPr fontAlgn="base"/>
            <a:r>
              <a:rPr lang="ru-RU" sz="32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i="1" dirty="0">
                <a:solidFill>
                  <a:schemeClr val="tx1"/>
                </a:solidFill>
              </a:rPr>
              <a:t>самая популярная еда – это фаст фуд </a:t>
            </a:r>
            <a:endParaRPr lang="ru-RU" sz="3200" i="1" dirty="0" smtClean="0">
              <a:solidFill>
                <a:schemeClr val="tx1"/>
              </a:solidFill>
            </a:endParaRPr>
          </a:p>
          <a:p>
            <a:pPr fontAlgn="base"/>
            <a:endParaRPr lang="ru-RU" sz="32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sz="32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 не знали такие блюда, как джамбалая и суп гумбо</a:t>
            </a:r>
            <a:endParaRPr lang="ru-RU" sz="20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208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4089" y="1176984"/>
            <a:ext cx="8630432" cy="1303170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СПАСИБО ЗА ВНИМАНИЕ!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359" y="3424531"/>
            <a:ext cx="8973378" cy="1096899"/>
          </a:xfrm>
        </p:spPr>
        <p:txBody>
          <a:bodyPr>
            <a:noAutofit/>
          </a:bodyPr>
          <a:lstStyle/>
          <a:p>
            <a:r>
              <a:rPr lang="en-US" sz="6000" dirty="0" smtClean="0">
                <a:solidFill>
                  <a:schemeClr val="accent2">
                    <a:lumMod val="50000"/>
                  </a:schemeClr>
                </a:solidFill>
              </a:rPr>
              <a:t>Thank you for attention!</a:t>
            </a:r>
            <a:endParaRPr lang="ru-RU" sz="60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181907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293</TotalTime>
  <Words>107</Words>
  <Application>Microsoft Office PowerPoint</Application>
  <PresentationFormat>Произвольный</PresentationFormat>
  <Paragraphs>61</Paragraphs>
  <Slides>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Аспект</vt:lpstr>
      <vt:lpstr>Американская еда </vt:lpstr>
      <vt:lpstr>Презентация PowerPoint</vt:lpstr>
      <vt:lpstr>Американская кухня — это смесь стилей приготовления пищи, она значительно менялась в течение последних трёх столетий. </vt:lpstr>
      <vt:lpstr>Презентация PowerPoint</vt:lpstr>
      <vt:lpstr>Презентация PowerPoint</vt:lpstr>
      <vt:lpstr>Презентация PowerPoint</vt:lpstr>
      <vt:lpstr>Фаст фуд – любимая еда американцев</vt:lpstr>
      <vt:lpstr>Опрос  «Какая американская еда популярна среди подростков?»  </vt:lpstr>
      <vt:lpstr>СПАСИБО ЗА ВНИМАНИЕ!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Национальная Американская Кухня</dc:title>
  <dc:creator>Татьяна</dc:creator>
  <cp:lastModifiedBy>Admin</cp:lastModifiedBy>
  <cp:revision>36</cp:revision>
  <dcterms:created xsi:type="dcterms:W3CDTF">2020-04-22T12:17:14Z</dcterms:created>
  <dcterms:modified xsi:type="dcterms:W3CDTF">2020-05-18T11:32:17Z</dcterms:modified>
</cp:coreProperties>
</file>