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7" r:id="rId3"/>
    <p:sldId id="294" r:id="rId4"/>
    <p:sldId id="279" r:id="rId5"/>
    <p:sldId id="291" r:id="rId6"/>
    <p:sldId id="293" r:id="rId7"/>
    <p:sldId id="292" r:id="rId8"/>
    <p:sldId id="296" r:id="rId9"/>
    <p:sldId id="297" r:id="rId10"/>
    <p:sldId id="299" r:id="rId11"/>
    <p:sldId id="280" r:id="rId12"/>
    <p:sldId id="277" r:id="rId13"/>
    <p:sldId id="295" r:id="rId14"/>
    <p:sldId id="258" r:id="rId15"/>
    <p:sldId id="298" r:id="rId16"/>
    <p:sldId id="259" r:id="rId17"/>
    <p:sldId id="283" r:id="rId18"/>
    <p:sldId id="261" r:id="rId19"/>
    <p:sldId id="265" r:id="rId20"/>
    <p:sldId id="266" r:id="rId21"/>
    <p:sldId id="267" r:id="rId22"/>
    <p:sldId id="268" r:id="rId23"/>
    <p:sldId id="269" r:id="rId24"/>
    <p:sldId id="270" r:id="rId25"/>
    <p:sldId id="284" r:id="rId26"/>
    <p:sldId id="288" r:id="rId27"/>
    <p:sldId id="290" r:id="rId28"/>
    <p:sldId id="27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433D9-9B4A-417E-A763-D660ACFFDA3C}" type="datetimeFigureOut">
              <a:rPr lang="ru-RU" smtClean="0"/>
              <a:pPr/>
              <a:t>18.11.2024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08042-63E8-47F9-8FE4-C664833DE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10278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548680"/>
          <a:ext cx="8291264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0864"/>
                <a:gridCol w="3600400"/>
              </a:tblGrid>
              <a:tr h="94723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С помощью какого</a:t>
                      </a:r>
                      <a:r>
                        <a:rPr lang="ru-RU" sz="3200" b="1" baseline="0" dirty="0" smtClean="0"/>
                        <a:t> прибора</a:t>
                      </a:r>
                      <a:r>
                        <a:rPr lang="ru-RU" sz="3200" b="1" dirty="0" smtClean="0"/>
                        <a:t> можно произвести</a:t>
                      </a:r>
                      <a:r>
                        <a:rPr lang="ru-RU" sz="3200" b="1" baseline="0" dirty="0" smtClean="0"/>
                        <a:t> измерения?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Прибор</a:t>
                      </a:r>
                      <a:endParaRPr lang="ru-RU" sz="3200" b="1" dirty="0"/>
                    </a:p>
                  </a:txBody>
                  <a:tcPr/>
                </a:tc>
              </a:tr>
              <a:tr h="54879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Масса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Секундомер(часы)</a:t>
                      </a:r>
                      <a:endParaRPr lang="ru-RU" sz="3200" b="1" dirty="0"/>
                    </a:p>
                  </a:txBody>
                  <a:tcPr/>
                </a:tc>
              </a:tr>
              <a:tr h="54879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Время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Линейка</a:t>
                      </a:r>
                      <a:endParaRPr lang="ru-RU" sz="3200" b="1" dirty="0"/>
                    </a:p>
                  </a:txBody>
                  <a:tcPr/>
                </a:tc>
              </a:tr>
              <a:tr h="54879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Отрезок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3200" b="1" dirty="0" smtClean="0"/>
                        <a:t>Транспортир</a:t>
                      </a:r>
                      <a:endParaRPr lang="ru-RU" sz="3200" b="1" dirty="0"/>
                    </a:p>
                  </a:txBody>
                  <a:tcPr/>
                </a:tc>
              </a:tr>
              <a:tr h="54879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Угол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/>
                        <a:t>Весы 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C:\Users\Оля\Downloads\1xf04lkpqntfj4xekwp1w4nqxskhaj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5301208"/>
            <a:ext cx="1229122" cy="1229122"/>
          </a:xfrm>
          <a:prstGeom prst="rect">
            <a:avLst/>
          </a:prstGeom>
          <a:noFill/>
        </p:spPr>
      </p:pic>
      <p:pic>
        <p:nvPicPr>
          <p:cNvPr id="7172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645024"/>
            <a:ext cx="3312368" cy="568502"/>
          </a:xfrm>
          <a:prstGeom prst="rect">
            <a:avLst/>
          </a:prstGeom>
          <a:noFill/>
        </p:spPr>
      </p:pic>
      <p:pic>
        <p:nvPicPr>
          <p:cNvPr id="7174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2204864"/>
            <a:ext cx="1442736" cy="1008112"/>
          </a:xfrm>
          <a:prstGeom prst="rect">
            <a:avLst/>
          </a:prstGeom>
          <a:noFill/>
        </p:spPr>
      </p:pic>
      <p:pic>
        <p:nvPicPr>
          <p:cNvPr id="7176" name="Picture 8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221088"/>
            <a:ext cx="1757782" cy="1080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548680"/>
          <a:ext cx="8424936" cy="4680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66490"/>
                <a:gridCol w="3658446"/>
              </a:tblGrid>
              <a:tr h="11701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Масса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Весы 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  <a:tr h="117013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Время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Секундомер</a:t>
                      </a:r>
                    </a:p>
                  </a:txBody>
                  <a:tcPr/>
                </a:tc>
              </a:tr>
              <a:tr h="117013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Отрезок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Линейка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</a:tr>
              <a:tr h="1170130">
                <a:tc>
                  <a:txBody>
                    <a:bodyPr/>
                    <a:lstStyle/>
                    <a:p>
                      <a:pPr algn="l"/>
                      <a:r>
                        <a:rPr lang="ru-RU" sz="3200" b="1" dirty="0" smtClean="0"/>
                        <a:t>Угол</a:t>
                      </a:r>
                    </a:p>
                    <a:p>
                      <a:pPr algn="ctr"/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Транспортир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C:\Users\Оля\Downloads\1xf04lkpqntfj4xekwp1w4nqxskhaj6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548680"/>
            <a:ext cx="1080120" cy="1080120"/>
          </a:xfrm>
          <a:prstGeom prst="rect">
            <a:avLst/>
          </a:prstGeom>
          <a:noFill/>
        </p:spPr>
      </p:pic>
      <p:pic>
        <p:nvPicPr>
          <p:cNvPr id="7172" name="Picture 4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573016"/>
            <a:ext cx="3312368" cy="568502"/>
          </a:xfrm>
          <a:prstGeom prst="rect">
            <a:avLst/>
          </a:prstGeom>
          <a:noFill/>
        </p:spPr>
      </p:pic>
      <p:pic>
        <p:nvPicPr>
          <p:cNvPr id="7174" name="Picture 6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844824"/>
            <a:ext cx="1442736" cy="1008112"/>
          </a:xfrm>
          <a:prstGeom prst="rect">
            <a:avLst/>
          </a:prstGeom>
          <a:noFill/>
        </p:spPr>
      </p:pic>
      <p:pic>
        <p:nvPicPr>
          <p:cNvPr id="7176" name="Picture 8" descr="Picture backgrou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221088"/>
            <a:ext cx="1757782" cy="1080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660066"/>
                </a:solidFill>
              </a:rPr>
              <a:t>Величину угла измеряют с помощью </a:t>
            </a:r>
            <a:br>
              <a:rPr lang="ru-RU" sz="3600" b="1" dirty="0" smtClean="0">
                <a:solidFill>
                  <a:srgbClr val="660066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транспортира</a:t>
            </a:r>
            <a:endParaRPr lang="ru-RU" sz="3600" dirty="0"/>
          </a:p>
        </p:txBody>
      </p:sp>
      <p:pic>
        <p:nvPicPr>
          <p:cNvPr id="4" name="Picture 9" descr="транспорти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3116"/>
            <a:ext cx="18038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0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98813" y="1700213"/>
            <a:ext cx="44688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r>
              <a:rPr lang="ru-RU" sz="3600" b="1" dirty="0" smtClean="0">
                <a:solidFill>
                  <a:srgbClr val="FF0000"/>
                </a:solidFill>
              </a:rPr>
              <a:t>ранспортир </a:t>
            </a:r>
            <a:r>
              <a:rPr lang="ru-RU" sz="3600" b="1" dirty="0" smtClean="0">
                <a:solidFill>
                  <a:srgbClr val="FF0000"/>
                </a:solidFill>
              </a:rPr>
              <a:t>(</a:t>
            </a:r>
            <a:r>
              <a:rPr lang="ru-RU" sz="3600" b="1" dirty="0" err="1" smtClean="0">
                <a:solidFill>
                  <a:srgbClr val="FF0000"/>
                </a:solidFill>
              </a:rPr>
              <a:t>рус.яз</a:t>
            </a:r>
            <a:r>
              <a:rPr lang="ru-RU" sz="3600" b="1" dirty="0" smtClean="0">
                <a:solidFill>
                  <a:srgbClr val="FF0000"/>
                </a:solidFill>
              </a:rPr>
              <a:t>.)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err="1" smtClean="0">
                <a:solidFill>
                  <a:srgbClr val="00B050"/>
                </a:solidFill>
              </a:rPr>
              <a:t>transporteur</a:t>
            </a:r>
            <a:r>
              <a:rPr lang="ru-RU" sz="3600" b="1" dirty="0" smtClean="0">
                <a:solidFill>
                  <a:srgbClr val="00B050"/>
                </a:solidFill>
              </a:rPr>
              <a:t> (франц. яз.)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err="1" smtClean="0"/>
              <a:t>transportare</a:t>
            </a:r>
            <a:r>
              <a:rPr lang="ru-RU" sz="3600" b="1" dirty="0" smtClean="0"/>
              <a:t> (</a:t>
            </a:r>
            <a:r>
              <a:rPr lang="ru-RU" sz="3600" b="1" dirty="0" err="1" smtClean="0"/>
              <a:t>лат.яз</a:t>
            </a:r>
            <a:r>
              <a:rPr lang="ru-RU" sz="3600" b="1" dirty="0" smtClean="0"/>
              <a:t>.)</a:t>
            </a:r>
            <a:br>
              <a:rPr lang="ru-RU" sz="3600" b="1" dirty="0" smtClean="0"/>
            </a:br>
            <a:r>
              <a:rPr lang="ru-RU" sz="3600" dirty="0" smtClean="0"/>
              <a:t>«переносить, </a:t>
            </a:r>
            <a:r>
              <a:rPr lang="ru-RU" sz="3600" dirty="0" smtClean="0"/>
              <a:t>переношу, измеряю».</a:t>
            </a:r>
            <a:endParaRPr lang="ru-RU" sz="3600" b="1" dirty="0"/>
          </a:p>
        </p:txBody>
      </p:sp>
      <p:pic>
        <p:nvPicPr>
          <p:cNvPr id="4" name="Picture 9" descr="транспортир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18038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0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249488"/>
            <a:ext cx="44688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Виды транспортиров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0_55d46_5a4accd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428736"/>
            <a:ext cx="2963225" cy="3060129"/>
          </a:xfrm>
          <a:prstGeom prst="rect">
            <a:avLst/>
          </a:prstGeom>
        </p:spPr>
      </p:pic>
      <p:pic>
        <p:nvPicPr>
          <p:cNvPr id="5" name="Рисунок 4" descr="1a7bb9ab127ce3f2a25e607f5ef92935_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1785926"/>
            <a:ext cx="3369294" cy="1881189"/>
          </a:xfrm>
          <a:prstGeom prst="rect">
            <a:avLst/>
          </a:prstGeom>
        </p:spPr>
      </p:pic>
      <p:pic>
        <p:nvPicPr>
          <p:cNvPr id="6" name="Рисунок 5" descr="4fe33d21437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357694"/>
            <a:ext cx="3392626" cy="2109789"/>
          </a:xfrm>
          <a:prstGeom prst="rect">
            <a:avLst/>
          </a:prstGeom>
        </p:spPr>
      </p:pic>
      <p:pic>
        <p:nvPicPr>
          <p:cNvPr id="8" name="Рисунок 7" descr="1301705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4000504"/>
            <a:ext cx="3708645" cy="21955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Алгоритм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измерения и построения углов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0800000" flipV="1">
            <a:off x="571472" y="1571612"/>
            <a:ext cx="1571636" cy="11430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571472" y="2714620"/>
            <a:ext cx="221457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00166" y="135729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78605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28860" y="278605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pic>
        <p:nvPicPr>
          <p:cNvPr id="17" name="Содержимое 3" descr="4fe33d21437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60094" y="1857364"/>
            <a:ext cx="3240732" cy="2015330"/>
          </a:xfrm>
        </p:spPr>
      </p:pic>
      <p:cxnSp>
        <p:nvCxnSpPr>
          <p:cNvPr id="18" name="Прямая соединительная линия 17"/>
          <p:cNvCxnSpPr/>
          <p:nvPr/>
        </p:nvCxnSpPr>
        <p:spPr>
          <a:xfrm rot="10800000" flipV="1">
            <a:off x="4860032" y="2780928"/>
            <a:ext cx="785818" cy="5715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 flipV="1">
            <a:off x="6072198" y="2071678"/>
            <a:ext cx="428628" cy="3571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4857752" y="3286124"/>
            <a:ext cx="71438" cy="7143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4929190" y="3357562"/>
            <a:ext cx="92869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357950" y="3357562"/>
            <a:ext cx="71438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4"/>
          <p:cNvSpPr txBox="1">
            <a:spLocks noChangeArrowheads="1"/>
          </p:cNvSpPr>
          <p:nvPr/>
        </p:nvSpPr>
        <p:spPr>
          <a:xfrm>
            <a:off x="285720" y="4071942"/>
            <a:ext cx="685804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808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Совместить вершину  угла с центром транспортира. </a:t>
            </a:r>
          </a:p>
        </p:txBody>
      </p:sp>
      <p:sp>
        <p:nvSpPr>
          <p:cNvPr id="36" name="Rectangle 5"/>
          <p:cNvSpPr>
            <a:spLocks noChangeArrowheads="1"/>
          </p:cNvSpPr>
          <p:nvPr/>
        </p:nvSpPr>
        <p:spPr bwMode="auto">
          <a:xfrm>
            <a:off x="214282" y="4500571"/>
            <a:ext cx="777716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2000" i="1" dirty="0">
                <a:solidFill>
                  <a:srgbClr val="08080C"/>
                </a:solidFill>
              </a:rPr>
              <a:t> 2.  Расположить транспортир так, чтобы одна из сторон угла проходила через начало отсчета на шкале транспортира ( т. е совместить с 0º).</a:t>
            </a:r>
          </a:p>
          <a:p>
            <a:pPr eaLnBrk="0" hangingPunct="0"/>
            <a:endParaRPr lang="ru-RU" sz="2000" i="1" dirty="0">
              <a:solidFill>
                <a:srgbClr val="08080C"/>
              </a:solidFill>
            </a:endParaRPr>
          </a:p>
        </p:txBody>
      </p:sp>
      <p:sp>
        <p:nvSpPr>
          <p:cNvPr id="37" name="Rectangle 3"/>
          <p:cNvSpPr txBox="1">
            <a:spLocks noChangeArrowheads="1"/>
          </p:cNvSpPr>
          <p:nvPr/>
        </p:nvSpPr>
        <p:spPr>
          <a:xfrm>
            <a:off x="285720" y="5500703"/>
            <a:ext cx="741680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8080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Найти штрих на шкале, через который проходит вторая сторона.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14282" y="6211669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8080C"/>
                </a:solidFill>
              </a:rPr>
              <a:t>4. Проверить, соответствует ли полученная мера   угла его виду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/>
      <p:bldP spid="36" grpId="0"/>
      <p:bldP spid="37" grpId="0" build="p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Измерьте углы</a:t>
            </a:r>
            <a:endParaRPr lang="ru-RU" dirty="0"/>
          </a:p>
        </p:txBody>
      </p:sp>
      <p:pic>
        <p:nvPicPr>
          <p:cNvPr id="4" name="Содержимое 3" descr="4fe33d2143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6437222" cy="4214842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3411276" y="3048322"/>
            <a:ext cx="1494426" cy="12556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5412934" y="1302182"/>
            <a:ext cx="818462" cy="64294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530663" y="4273955"/>
            <a:ext cx="141901" cy="1494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72564" y="4423360"/>
            <a:ext cx="1844710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0579" y="4423360"/>
            <a:ext cx="1419007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углы, изображенные на </a:t>
            </a:r>
            <a:r>
              <a:rPr lang="ru-RU" dirty="0" smtClean="0"/>
              <a:t>рисунке и определите их вид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2492896"/>
            <a:ext cx="890886" cy="650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214414" y="2714620"/>
            <a:ext cx="1643074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428992" y="2500306"/>
            <a:ext cx="1214446" cy="7858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250529" y="2464587"/>
            <a:ext cx="1214446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5643578"/>
            <a:ext cx="214314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858150" y="4856966"/>
            <a:ext cx="1571636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508104" y="3212976"/>
            <a:ext cx="2214578" cy="10001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08104" y="4221088"/>
            <a:ext cx="2286016" cy="28575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28992" y="6143644"/>
            <a:ext cx="1643074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2066" y="6143644"/>
            <a:ext cx="228601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472" y="18573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928662" y="314324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786050" y="250030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214678" y="20716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214810" y="35718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228599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076056" y="40050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28596" y="5715016"/>
            <a:ext cx="28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357422" y="56435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643174" y="400050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286116" y="621508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28638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707233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Измерьте углы</a:t>
            </a:r>
            <a:endParaRPr lang="ru-RU" dirty="0"/>
          </a:p>
        </p:txBody>
      </p:sp>
      <p:pic>
        <p:nvPicPr>
          <p:cNvPr id="4" name="Содержимое 3" descr="4fe33d2143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6437222" cy="4214842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 rot="5400000">
            <a:off x="3003252" y="3140362"/>
            <a:ext cx="1851613" cy="5715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4448521" y="1266463"/>
            <a:ext cx="389834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530663" y="4273955"/>
            <a:ext cx="141901" cy="1494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72564" y="4423360"/>
            <a:ext cx="1844710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0579" y="4423360"/>
            <a:ext cx="1419007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/>
              <a:t>Измерьте углы</a:t>
            </a:r>
            <a:endParaRPr lang="ru-RU" dirty="0"/>
          </a:p>
        </p:txBody>
      </p:sp>
      <p:pic>
        <p:nvPicPr>
          <p:cNvPr id="4" name="Содержимое 3" descr="4fe33d2143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6437222" cy="4214842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>
            <a:endCxn id="7" idx="0"/>
          </p:cNvCxnSpPr>
          <p:nvPr/>
        </p:nvCxnSpPr>
        <p:spPr>
          <a:xfrm rot="16200000" flipH="1">
            <a:off x="2664200" y="3336540"/>
            <a:ext cx="1845085" cy="297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3376951" y="1123587"/>
            <a:ext cx="389834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530663" y="4273955"/>
            <a:ext cx="141901" cy="1494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72564" y="4423360"/>
            <a:ext cx="1844710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0579" y="4423360"/>
            <a:ext cx="1419007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Измерьте углы</a:t>
            </a:r>
            <a:endParaRPr lang="ru-RU" dirty="0"/>
          </a:p>
        </p:txBody>
      </p:sp>
      <p:pic>
        <p:nvPicPr>
          <p:cNvPr id="4" name="Содержимое 3" descr="4fe33d2143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6437222" cy="4214842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>
            <a:endCxn id="7" idx="1"/>
          </p:cNvCxnSpPr>
          <p:nvPr/>
        </p:nvCxnSpPr>
        <p:spPr>
          <a:xfrm rot="16200000" flipH="1">
            <a:off x="2342420" y="3086810"/>
            <a:ext cx="1795529" cy="62251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2305381" y="1266463"/>
            <a:ext cx="389834" cy="14287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530663" y="4273955"/>
            <a:ext cx="141901" cy="1494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72564" y="4423360"/>
            <a:ext cx="1844710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0579" y="4423360"/>
            <a:ext cx="1419007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Измерьте углы</a:t>
            </a:r>
            <a:endParaRPr lang="ru-RU" dirty="0"/>
          </a:p>
        </p:txBody>
      </p:sp>
      <p:pic>
        <p:nvPicPr>
          <p:cNvPr id="4" name="Содержимое 3" descr="4fe33d2143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6437222" cy="4214842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>
            <a:endCxn id="7" idx="4"/>
          </p:cNvCxnSpPr>
          <p:nvPr/>
        </p:nvCxnSpPr>
        <p:spPr>
          <a:xfrm>
            <a:off x="1970001" y="3226989"/>
            <a:ext cx="1601380" cy="12086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14348" y="2285992"/>
            <a:ext cx="428628" cy="31839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500430" y="4286256"/>
            <a:ext cx="141901" cy="1494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72564" y="4423360"/>
            <a:ext cx="1844710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0579" y="4423360"/>
            <a:ext cx="1419007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Измерьте углы</a:t>
            </a:r>
            <a:endParaRPr lang="ru-RU" dirty="0"/>
          </a:p>
        </p:txBody>
      </p:sp>
      <p:pic>
        <p:nvPicPr>
          <p:cNvPr id="4" name="Содержимое 3" descr="4fe33d21437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6437222" cy="4214842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>
            <a:endCxn id="7" idx="4"/>
          </p:cNvCxnSpPr>
          <p:nvPr/>
        </p:nvCxnSpPr>
        <p:spPr>
          <a:xfrm>
            <a:off x="1714480" y="4143380"/>
            <a:ext cx="1856901" cy="29228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42844" y="3857628"/>
            <a:ext cx="500066" cy="10408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3500430" y="4286256"/>
            <a:ext cx="141901" cy="14940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672564" y="4423360"/>
            <a:ext cx="1844710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6510579" y="4423360"/>
            <a:ext cx="1419007" cy="332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latin typeface="Times New Roman" pitchFamily="18" charset="0"/>
              <a:ea typeface="Yu Gothic UI Semilight"/>
              <a:cs typeface="Times New Roman" pitchFamily="18" charset="0"/>
            </a:endParaRPr>
          </a:p>
          <a:p>
            <a:endParaRPr lang="ru-RU" dirty="0" smtClean="0">
              <a:latin typeface="Yu Gothic UI Semilight"/>
              <a:ea typeface="Yu Gothic UI Semilight"/>
            </a:endParaRPr>
          </a:p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33754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71600" y="2780928"/>
          <a:ext cx="6096000" cy="245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Баллы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Перевод в оценку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12-11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«5»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10-9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«4»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8-7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«3»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smtClean="0">
                          <a:latin typeface="Times New Roman"/>
                          <a:ea typeface="Calibri"/>
                          <a:cs typeface="Times New Roman"/>
                        </a:rPr>
                        <a:t>6-0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«2»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Домашнее задание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6600" dirty="0" smtClean="0"/>
          </a:p>
          <a:p>
            <a:pPr>
              <a:buNone/>
            </a:pPr>
            <a:r>
              <a:rPr lang="ru-RU" sz="6600" dirty="0" smtClean="0"/>
              <a:t>П.51, №7.73</a:t>
            </a:r>
          </a:p>
          <a:p>
            <a:pPr>
              <a:buNone/>
            </a:pPr>
            <a:r>
              <a:rPr lang="ru-RU" sz="6600" dirty="0" smtClean="0"/>
              <a:t>          № 7.74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углы, изображенные на рисунке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2492896"/>
            <a:ext cx="890886" cy="650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214414" y="2714620"/>
            <a:ext cx="1643074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428992" y="2500306"/>
            <a:ext cx="1214446" cy="7858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250529" y="2464587"/>
            <a:ext cx="1214446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5643578"/>
            <a:ext cx="214314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858150" y="4856966"/>
            <a:ext cx="1571636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508104" y="3212976"/>
            <a:ext cx="2214578" cy="10001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08104" y="4221088"/>
            <a:ext cx="2286016" cy="28575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28992" y="6143644"/>
            <a:ext cx="1643074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2066" y="6143644"/>
            <a:ext cx="228601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472" y="18573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928662" y="314324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786050" y="250030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214678" y="20716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214810" y="35718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228599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076056" y="40050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28596" y="5715016"/>
            <a:ext cx="28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357422" y="56435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643174" y="400050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286116" y="621508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28638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707233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187624" y="2420888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тупой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углы, изображенные на рисунке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2492896"/>
            <a:ext cx="890886" cy="650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214414" y="2714620"/>
            <a:ext cx="1643074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428992" y="2500306"/>
            <a:ext cx="1214446" cy="7858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250529" y="2464587"/>
            <a:ext cx="1214446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5643578"/>
            <a:ext cx="214314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858150" y="4856966"/>
            <a:ext cx="1571636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508104" y="3212976"/>
            <a:ext cx="2214578" cy="10001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08104" y="4221088"/>
            <a:ext cx="2286016" cy="28575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28992" y="6143644"/>
            <a:ext cx="1643074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2066" y="6143644"/>
            <a:ext cx="228601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472" y="18573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928662" y="314324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786050" y="250030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214678" y="20716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214810" y="35718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228599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076056" y="40050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28596" y="5715016"/>
            <a:ext cx="28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357422" y="56435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643174" y="400050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286116" y="621508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28638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707233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187624" y="2420888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тупой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211960" y="234888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острый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углы, изображенные на рисунке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2492896"/>
            <a:ext cx="890886" cy="650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214414" y="2714620"/>
            <a:ext cx="1643074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428992" y="2500306"/>
            <a:ext cx="1214446" cy="7858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250529" y="2464587"/>
            <a:ext cx="1214446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5643578"/>
            <a:ext cx="214314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858150" y="4856966"/>
            <a:ext cx="1571636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508104" y="3212976"/>
            <a:ext cx="2214578" cy="10001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08104" y="4221088"/>
            <a:ext cx="2286016" cy="28575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28992" y="6143644"/>
            <a:ext cx="1643074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2066" y="6143644"/>
            <a:ext cx="228601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472" y="18573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928662" y="314324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786050" y="250030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214678" y="20716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214810" y="35718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228599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076056" y="40050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28596" y="5715016"/>
            <a:ext cx="28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357422" y="56435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643174" y="400050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286116" y="621508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28638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707233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187624" y="2420888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тупой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971600" y="472514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прямой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211960" y="234888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острый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углы, изображенные на рисунке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2492896"/>
            <a:ext cx="890886" cy="650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214414" y="2714620"/>
            <a:ext cx="1643074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428992" y="2500306"/>
            <a:ext cx="1214446" cy="7858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250529" y="2464587"/>
            <a:ext cx="1214446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5643578"/>
            <a:ext cx="214314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858150" y="4856966"/>
            <a:ext cx="1571636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508104" y="3212976"/>
            <a:ext cx="2214578" cy="10001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08104" y="4221088"/>
            <a:ext cx="2286016" cy="28575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28992" y="6143644"/>
            <a:ext cx="1643074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2066" y="6143644"/>
            <a:ext cx="228601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472" y="18573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928662" y="314324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786050" y="250030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214678" y="20716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214810" y="35718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228599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076056" y="40050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28596" y="5715016"/>
            <a:ext cx="28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357422" y="56435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643174" y="400050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286116" y="621508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28638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707233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187624" y="2420888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тупой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971600" y="472514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прямой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211960" y="234888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острый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876256" y="378904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острый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Назовите углы, изображенные на рисунке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2492896"/>
            <a:ext cx="890886" cy="650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1214414" y="2714620"/>
            <a:ext cx="1643074" cy="4286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3428992" y="2500306"/>
            <a:ext cx="1214446" cy="7858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4250529" y="2464587"/>
            <a:ext cx="1214446" cy="8572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034" y="5643578"/>
            <a:ext cx="2143140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858150" y="4856966"/>
            <a:ext cx="1571636" cy="1588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5508104" y="3212976"/>
            <a:ext cx="2214578" cy="100013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508104" y="4221088"/>
            <a:ext cx="2286016" cy="28575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428992" y="6143644"/>
            <a:ext cx="1643074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72066" y="6143644"/>
            <a:ext cx="2286016" cy="158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1472" y="1857364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928662" y="314324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786050" y="250030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3214678" y="2071678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4214810" y="35718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5286380" y="2285992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5076056" y="400506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428596" y="5715016"/>
            <a:ext cx="28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357422" y="564357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2643174" y="4000504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3286116" y="6215082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528638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7072330" y="621508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1187624" y="2420888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тупой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971600" y="4725144"/>
            <a:ext cx="938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прямой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644008" y="5661248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развернутый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4211960" y="234888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острый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876256" y="378904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острый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endParaRPr lang="ru-RU" dirty="0"/>
          </a:p>
        </p:txBody>
      </p:sp>
      <p:pic>
        <p:nvPicPr>
          <p:cNvPr id="50185" name="Picture 9" descr="C:\Users\Оля\Downloads\trxo_QmDwj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71130"/>
            <a:ext cx="2915816" cy="3586870"/>
          </a:xfrm>
          <a:prstGeom prst="rect">
            <a:avLst/>
          </a:prstGeom>
          <a:noFill/>
        </p:spPr>
      </p:pic>
      <p:pic>
        <p:nvPicPr>
          <p:cNvPr id="50189" name="Picture 13" descr="C:\Users\Оля\Downloads\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12575" cy="2780929"/>
          </a:xfrm>
          <a:prstGeom prst="rect">
            <a:avLst/>
          </a:prstGeom>
          <a:noFill/>
        </p:spPr>
      </p:pic>
      <p:pic>
        <p:nvPicPr>
          <p:cNvPr id="50191" name="Picture 15" descr="C:\Users\Оля\Downloads\1b2811c37dfc8a8e93957f7f440717e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0084" y="4005064"/>
            <a:ext cx="3803915" cy="2852936"/>
          </a:xfrm>
          <a:prstGeom prst="rect">
            <a:avLst/>
          </a:prstGeom>
          <a:noFill/>
        </p:spPr>
      </p:pic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0232" y="0"/>
            <a:ext cx="4363768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 descr="C:\Users\Оля\Downloads\qmcseoPkzY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2996952"/>
            <a:ext cx="3179845" cy="2384884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0" y="2708920"/>
            <a:ext cx="3201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архитектуре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32240" y="3212976"/>
            <a:ext cx="2309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природе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8144" y="6273225"/>
            <a:ext cx="17935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спорте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7824" y="5949280"/>
            <a:ext cx="245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автомеханике 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285</Words>
  <Application>Microsoft Office PowerPoint</Application>
  <PresentationFormat>Экран (4:3)</PresentationFormat>
  <Paragraphs>155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Назовите углы, изображенные на рисунке и определите их вид</vt:lpstr>
      <vt:lpstr>Назовите углы, изображенные на рисунке</vt:lpstr>
      <vt:lpstr>Назовите углы, изображенные на рисунке</vt:lpstr>
      <vt:lpstr>Назовите углы, изображенные на рисунке</vt:lpstr>
      <vt:lpstr>Назовите углы, изображенные на рисунке</vt:lpstr>
      <vt:lpstr>Назовите углы, изображенные на рисунке</vt:lpstr>
      <vt:lpstr>Слайд 8</vt:lpstr>
      <vt:lpstr>Слайд 9</vt:lpstr>
      <vt:lpstr>Слайд 10</vt:lpstr>
      <vt:lpstr>Слайд 11</vt:lpstr>
      <vt:lpstr>Слайд 12</vt:lpstr>
      <vt:lpstr>Слайд 13</vt:lpstr>
      <vt:lpstr>Величину угла измеряют с помощью  транспортира</vt:lpstr>
      <vt:lpstr>Транспортир (рус.яз.)  transporteur (франц. яз.)  transportare (лат.яз.) «переносить, переношу, измеряю».</vt:lpstr>
      <vt:lpstr> Виды транспортиров</vt:lpstr>
      <vt:lpstr>Слайд 17</vt:lpstr>
      <vt:lpstr>Алгоритм  измерения и построения углов</vt:lpstr>
      <vt:lpstr>Измерьте углы</vt:lpstr>
      <vt:lpstr>Измерьте углы</vt:lpstr>
      <vt:lpstr>Измерьте углы</vt:lpstr>
      <vt:lpstr>Измерьте углы</vt:lpstr>
      <vt:lpstr>Измерьте углы</vt:lpstr>
      <vt:lpstr>Измерьте углы</vt:lpstr>
      <vt:lpstr>Слайд 25</vt:lpstr>
      <vt:lpstr>Слайд 26</vt:lpstr>
      <vt:lpstr>Слайд 27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24.04.2012 Классная работа. Тема. Измерение углов. Транспортир.</dc:title>
  <dc:creator>Дом</dc:creator>
  <cp:lastModifiedBy>Оля</cp:lastModifiedBy>
  <cp:revision>81</cp:revision>
  <dcterms:created xsi:type="dcterms:W3CDTF">2012-04-23T15:46:20Z</dcterms:created>
  <dcterms:modified xsi:type="dcterms:W3CDTF">2024-11-18T21:07:46Z</dcterms:modified>
</cp:coreProperties>
</file>