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7" r:id="rId2"/>
    <p:sldId id="256" r:id="rId3"/>
    <p:sldId id="257" r:id="rId4"/>
    <p:sldId id="260" r:id="rId5"/>
    <p:sldId id="258" r:id="rId6"/>
    <p:sldId id="261" r:id="rId7"/>
    <p:sldId id="269" r:id="rId8"/>
    <p:sldId id="262" r:id="rId9"/>
    <p:sldId id="263" r:id="rId10"/>
    <p:sldId id="270" r:id="rId11"/>
    <p:sldId id="275" r:id="rId12"/>
    <p:sldId id="265" r:id="rId13"/>
    <p:sldId id="266" r:id="rId14"/>
    <p:sldId id="267" r:id="rId15"/>
    <p:sldId id="264" r:id="rId16"/>
    <p:sldId id="268" r:id="rId17"/>
    <p:sldId id="276" r:id="rId18"/>
    <p:sldId id="288" r:id="rId19"/>
    <p:sldId id="278" r:id="rId20"/>
    <p:sldId id="289" r:id="rId21"/>
    <p:sldId id="280" r:id="rId22"/>
    <p:sldId id="272" r:id="rId23"/>
    <p:sldId id="273" r:id="rId24"/>
    <p:sldId id="279" r:id="rId25"/>
    <p:sldId id="282" r:id="rId26"/>
    <p:sldId id="274" r:id="rId27"/>
    <p:sldId id="281" r:id="rId28"/>
    <p:sldId id="283" r:id="rId29"/>
    <p:sldId id="284" r:id="rId30"/>
    <p:sldId id="285" r:id="rId31"/>
    <p:sldId id="286" r:id="rId32"/>
    <p:sldId id="290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5176A-20D3-42E6-BC8B-F4A32E4872F2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224DD-CB04-423A-8405-9E4A3B26D7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5176A-20D3-42E6-BC8B-F4A32E4872F2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224DD-CB04-423A-8405-9E4A3B26D7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5176A-20D3-42E6-BC8B-F4A32E4872F2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224DD-CB04-423A-8405-9E4A3B26D7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5176A-20D3-42E6-BC8B-F4A32E4872F2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224DD-CB04-423A-8405-9E4A3B26D7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5176A-20D3-42E6-BC8B-F4A32E4872F2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224DD-CB04-423A-8405-9E4A3B26D7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5176A-20D3-42E6-BC8B-F4A32E4872F2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224DD-CB04-423A-8405-9E4A3B26D7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5176A-20D3-42E6-BC8B-F4A32E4872F2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224DD-CB04-423A-8405-9E4A3B26D7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5176A-20D3-42E6-BC8B-F4A32E4872F2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224DD-CB04-423A-8405-9E4A3B26D7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5176A-20D3-42E6-BC8B-F4A32E4872F2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224DD-CB04-423A-8405-9E4A3B26D7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5176A-20D3-42E6-BC8B-F4A32E4872F2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224DD-CB04-423A-8405-9E4A3B26D7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5176A-20D3-42E6-BC8B-F4A32E4872F2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224DD-CB04-423A-8405-9E4A3B26D7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05176A-20D3-42E6-BC8B-F4A32E4872F2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224DD-CB04-423A-8405-9E4A3B26D73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36.jp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836712"/>
            <a:ext cx="7632848" cy="589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algn="ctr">
              <a:lnSpc>
                <a:spcPct val="150000"/>
              </a:lnSpc>
            </a:pPr>
            <a:endParaRPr lang="ru-RU" sz="2400" b="1" i="0" dirty="0">
              <a:solidFill>
                <a:srgbClr val="002060"/>
              </a:solidFill>
              <a:effectLst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5616" y="1268760"/>
            <a:ext cx="7056784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002060"/>
                </a:solidFill>
                <a:latin typeface="Arial Black" panose="020B0A04020102020204" pitchFamily="34" charset="0"/>
              </a:rPr>
              <a:t>Задача, конечно, не слишком простая:</a:t>
            </a:r>
          </a:p>
          <a:p>
            <a:r>
              <a:rPr lang="ru-RU" sz="3200" dirty="0">
                <a:solidFill>
                  <a:srgbClr val="002060"/>
                </a:solidFill>
                <a:latin typeface="Arial Black" panose="020B0A04020102020204" pitchFamily="34" charset="0"/>
              </a:rPr>
              <a:t>Играя учить и учиться играя,</a:t>
            </a:r>
          </a:p>
          <a:p>
            <a:r>
              <a:rPr lang="ru-RU" sz="3200" dirty="0">
                <a:solidFill>
                  <a:srgbClr val="002060"/>
                </a:solidFill>
                <a:latin typeface="Arial Black" panose="020B0A04020102020204" pitchFamily="34" charset="0"/>
              </a:rPr>
              <a:t>Но если с учебой сложить развлеченье,</a:t>
            </a:r>
          </a:p>
          <a:p>
            <a:r>
              <a:rPr lang="ru-RU" sz="3200" dirty="0">
                <a:solidFill>
                  <a:srgbClr val="002060"/>
                </a:solidFill>
                <a:latin typeface="Arial Black" panose="020B0A04020102020204" pitchFamily="34" charset="0"/>
              </a:rPr>
              <a:t>То праздником станет любое ученье!</a:t>
            </a:r>
          </a:p>
          <a:p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56189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476672"/>
            <a:ext cx="7542226" cy="48204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733555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ttps://zanmsk.ru/wp-content/uploads/2020/12/strive-for-success-catapult-staffing.jpg.0x1000_q8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6165" y="3501008"/>
            <a:ext cx="3897653" cy="2595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893" y="3309084"/>
            <a:ext cx="3933263" cy="261398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9992" y="980728"/>
            <a:ext cx="3463148" cy="2308765"/>
          </a:xfrm>
          <a:prstGeom prst="rect">
            <a:avLst/>
          </a:prstGeom>
        </p:spPr>
      </p:pic>
      <p:pic>
        <p:nvPicPr>
          <p:cNvPr id="9218" name="Picture 2" descr="https://idei.club/uploads/posts/2021-03/1616111705_47-p-dizainer-interera-o-professii-5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04144"/>
            <a:ext cx="3556716" cy="2374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26779" y="2596375"/>
            <a:ext cx="23262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Arial Black" panose="020B0A04020102020204" pitchFamily="34" charset="0"/>
              </a:rPr>
              <a:t>конструктор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12160" y="2847419"/>
            <a:ext cx="21451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Arial Black" panose="020B0A04020102020204" pitchFamily="34" charset="0"/>
              </a:rPr>
              <a:t>архитектор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75656" y="5368010"/>
            <a:ext cx="21611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модельер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51910" y="3481417"/>
            <a:ext cx="17411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Arial Black" panose="020B0A04020102020204" pitchFamily="34" charset="0"/>
              </a:rPr>
              <a:t>инженер</a:t>
            </a:r>
          </a:p>
        </p:txBody>
      </p:sp>
    </p:spTree>
    <p:extLst>
      <p:ext uri="{BB962C8B-B14F-4D97-AF65-F5344CB8AC3E}">
        <p14:creationId xmlns:p14="http://schemas.microsoft.com/office/powerpoint/2010/main" val="20722244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1523287"/>
            <a:ext cx="3084843" cy="286536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508104" y="1552914"/>
            <a:ext cx="2643206" cy="2500330"/>
          </a:xfrm>
          <a:prstGeom prst="rect">
            <a:avLst/>
          </a:prstGeom>
          <a:solidFill>
            <a:srgbClr val="8FB08C">
              <a:lumMod val="60000"/>
              <a:lumOff val="40000"/>
            </a:srgbClr>
          </a:solidFill>
          <a:ln w="11429" cap="flat" cmpd="sng" algn="ctr">
            <a:solidFill>
              <a:srgbClr val="D16349">
                <a:shade val="50000"/>
              </a:srgbClr>
            </a:solidFill>
            <a:prstDash val="sys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60520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уб 1"/>
          <p:cNvSpPr/>
          <p:nvPr/>
        </p:nvSpPr>
        <p:spPr>
          <a:xfrm>
            <a:off x="2051720" y="1197322"/>
            <a:ext cx="1928826" cy="3643338"/>
          </a:xfrm>
          <a:prstGeom prst="cube">
            <a:avLst/>
          </a:prstGeom>
          <a:solidFill>
            <a:srgbClr val="8FB08C">
              <a:lumMod val="60000"/>
              <a:lumOff val="40000"/>
            </a:srgbClr>
          </a:solidFill>
          <a:ln w="11429" cap="flat" cmpd="sng" algn="ctr">
            <a:solidFill>
              <a:srgbClr val="D16349">
                <a:shade val="50000"/>
              </a:srgbClr>
            </a:solidFill>
            <a:prstDash val="sys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652120" y="1268760"/>
            <a:ext cx="1414466" cy="3500462"/>
          </a:xfrm>
          <a:prstGeom prst="rect">
            <a:avLst/>
          </a:prstGeom>
          <a:solidFill>
            <a:srgbClr val="8FB08C">
              <a:lumMod val="60000"/>
              <a:lumOff val="40000"/>
            </a:srgbClr>
          </a:solidFill>
          <a:ln w="11429" cap="flat" cmpd="sng" algn="ctr">
            <a:solidFill>
              <a:srgbClr val="D16349">
                <a:shade val="50000"/>
              </a:srgbClr>
            </a:solidFill>
            <a:prstDash val="sys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16369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Missing description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12776"/>
            <a:ext cx="3643175" cy="3480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764704"/>
            <a:ext cx="3775872" cy="3767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896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training.omgpu.ru/pluginfile.php/48203/course/overviewfiles/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364952"/>
            <a:ext cx="3973344" cy="307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87624" y="1124744"/>
            <a:ext cx="629050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>
                <a:solidFill>
                  <a:srgbClr val="002060"/>
                </a:solidFill>
                <a:latin typeface="Arial Black" panose="020B0A04020102020204" pitchFamily="34" charset="0"/>
              </a:rPr>
              <a:t>Многогранники</a:t>
            </a:r>
          </a:p>
        </p:txBody>
      </p:sp>
    </p:spTree>
    <p:extLst>
      <p:ext uri="{BB962C8B-B14F-4D97-AF65-F5344CB8AC3E}">
        <p14:creationId xmlns:p14="http://schemas.microsoft.com/office/powerpoint/2010/main" val="1437392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908720"/>
            <a:ext cx="6460779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0802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img.gdz-online.ws/06092017dfjksflpp12/55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98" t="61143" r="6038" b="11300"/>
          <a:stretch/>
        </p:blipFill>
        <p:spPr bwMode="auto">
          <a:xfrm>
            <a:off x="1115616" y="1340768"/>
            <a:ext cx="6787088" cy="409103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607492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img.gdz-online.ws/06092017dfjksflpp12/55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98" t="61143" r="6038" b="11300"/>
          <a:stretch/>
        </p:blipFill>
        <p:spPr bwMode="auto">
          <a:xfrm>
            <a:off x="1115616" y="1340768"/>
            <a:ext cx="6787088" cy="409103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1835696" y="2924944"/>
            <a:ext cx="504056" cy="648072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835696" y="2924944"/>
            <a:ext cx="1224136" cy="0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059832" y="2924944"/>
            <a:ext cx="432048" cy="648072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2339752" y="3573016"/>
            <a:ext cx="1224136" cy="0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835696" y="2924944"/>
            <a:ext cx="0" cy="1584176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339752" y="3573016"/>
            <a:ext cx="0" cy="1584176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1835696" y="4509120"/>
            <a:ext cx="504056" cy="648072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3563888" y="3573016"/>
            <a:ext cx="0" cy="1584176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2339752" y="5157192"/>
            <a:ext cx="1224136" cy="0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H="1">
            <a:off x="5076056" y="2708920"/>
            <a:ext cx="432048" cy="2448272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5508104" y="2780928"/>
            <a:ext cx="1368152" cy="2376264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5076056" y="5157192"/>
            <a:ext cx="1872208" cy="0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5508104" y="2780928"/>
            <a:ext cx="1800200" cy="1584176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H="1">
            <a:off x="6876256" y="4365104"/>
            <a:ext cx="432048" cy="792088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Овал 32"/>
          <p:cNvSpPr/>
          <p:nvPr/>
        </p:nvSpPr>
        <p:spPr>
          <a:xfrm>
            <a:off x="1720533" y="2806424"/>
            <a:ext cx="230324" cy="237037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1848" y="3435899"/>
            <a:ext cx="256054" cy="262151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1820" y="2806424"/>
            <a:ext cx="256054" cy="262151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1710" y="5038573"/>
            <a:ext cx="256054" cy="262151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827" y="5038573"/>
            <a:ext cx="256054" cy="262151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3704" y="3435899"/>
            <a:ext cx="256054" cy="262151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643" y="4454589"/>
            <a:ext cx="256054" cy="262151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1423" y="4249275"/>
            <a:ext cx="256054" cy="262151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0207" y="5000184"/>
            <a:ext cx="256054" cy="262151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7102" y="5026116"/>
            <a:ext cx="256054" cy="262151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0077" y="2685029"/>
            <a:ext cx="256054" cy="262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8571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1196752"/>
            <a:ext cx="7823757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2118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688" y="692696"/>
            <a:ext cx="6108721" cy="2597121"/>
          </a:xfrm>
          <a:prstGeom prst="rect">
            <a:avLst/>
          </a:prstGeom>
        </p:spPr>
      </p:pic>
      <p:pic>
        <p:nvPicPr>
          <p:cNvPr id="1026" name="Picture 2" descr="https://kartinkin.net/uploads/posts/2022-02/1646026406_5-kartinkin-net-p-kartinki-treugolnik-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9" y="730312"/>
            <a:ext cx="4968552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40188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Правильные многогранники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764704"/>
            <a:ext cx="6696744" cy="4699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66546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theslide.ru/img/tmb/7/647084/056ed968c58d9768319699e88beadef7-800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764704"/>
            <a:ext cx="3456384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Треугольник Пирамида Форма Математика Геометрия, пирамиды, фиолетовый, угол..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016731"/>
            <a:ext cx="3312368" cy="2208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expertpower.fr/img/dodecahedro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501008"/>
            <a:ext cx="2268183" cy="2268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64088" y="764704"/>
            <a:ext cx="237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Arial Black" panose="020B0A04020102020204" pitchFamily="34" charset="0"/>
              </a:rPr>
              <a:t>пирамида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321398" y="3327009"/>
            <a:ext cx="23214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додекаэдр</a:t>
            </a:r>
          </a:p>
        </p:txBody>
      </p:sp>
    </p:spTree>
    <p:extLst>
      <p:ext uri="{BB962C8B-B14F-4D97-AF65-F5344CB8AC3E}">
        <p14:creationId xmlns:p14="http://schemas.microsoft.com/office/powerpoint/2010/main" val="1185986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skibr.ru/img/opr/kub0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64704"/>
            <a:ext cx="2319785" cy="2319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img2.freepng.ru/20180422/vxe/kisspng-regular-icosahedron-triangle-point-5adc8511c5a165.601421801524401425809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764704"/>
            <a:ext cx="2057380" cy="2011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702" y="3218258"/>
            <a:ext cx="2468893" cy="243770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98712" y="3083687"/>
            <a:ext cx="3663730" cy="206084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203052" y="620688"/>
            <a:ext cx="210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икосаэдр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78139" y="2321696"/>
            <a:ext cx="20249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rgbClr val="002060"/>
                </a:solidFill>
                <a:latin typeface="Arial Black" panose="020B0A04020102020204" pitchFamily="34" charset="0"/>
              </a:rPr>
              <a:t>октаэдр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699792" y="5113950"/>
            <a:ext cx="20297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гексаэдр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329789" y="4962017"/>
            <a:ext cx="19239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rgbClr val="002060"/>
                </a:solidFill>
                <a:latin typeface="Arial Black" panose="020B0A04020102020204" pitchFamily="34" charset="0"/>
              </a:rPr>
              <a:t>призма</a:t>
            </a:r>
          </a:p>
        </p:txBody>
      </p:sp>
    </p:spTree>
    <p:extLst>
      <p:ext uri="{BB962C8B-B14F-4D97-AF65-F5344CB8AC3E}">
        <p14:creationId xmlns:p14="http://schemas.microsoft.com/office/powerpoint/2010/main" val="151775739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1052736"/>
            <a:ext cx="698477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-apple-system"/>
              </a:rPr>
              <a:t> </a:t>
            </a:r>
            <a:r>
              <a:rPr lang="ru-RU" sz="4000" dirty="0">
                <a:solidFill>
                  <a:srgbClr val="C00000"/>
                </a:solidFill>
                <a:latin typeface="Arial Black" panose="020B0A04020102020204" pitchFamily="34" charset="0"/>
              </a:rPr>
              <a:t>«</a:t>
            </a:r>
            <a:r>
              <a:rPr lang="ru-RU" sz="4000" dirty="0" err="1">
                <a:solidFill>
                  <a:srgbClr val="C00000"/>
                </a:solidFill>
                <a:latin typeface="Arial Black" panose="020B0A04020102020204" pitchFamily="34" charset="0"/>
              </a:rPr>
              <a:t>Эдра</a:t>
            </a:r>
            <a:r>
              <a:rPr lang="ru-RU" sz="4000" dirty="0">
                <a:solidFill>
                  <a:srgbClr val="C00000"/>
                </a:solidFill>
                <a:latin typeface="Arial Black" panose="020B0A04020102020204" pitchFamily="34" charset="0"/>
              </a:rPr>
              <a:t>» </a:t>
            </a:r>
            <a:r>
              <a:rPr lang="ru-RU" sz="4000" dirty="0">
                <a:solidFill>
                  <a:srgbClr val="002060"/>
                </a:solidFill>
                <a:latin typeface="Arial Black" panose="020B0A04020102020204" pitchFamily="34" charset="0"/>
              </a:rPr>
              <a:t>-грань</a:t>
            </a:r>
          </a:p>
          <a:p>
            <a:r>
              <a:rPr lang="ru-RU" sz="4000" dirty="0">
                <a:solidFill>
                  <a:srgbClr val="C00000"/>
                </a:solidFill>
                <a:latin typeface="Arial Black" panose="020B0A04020102020204" pitchFamily="34" charset="0"/>
              </a:rPr>
              <a:t>«тетра» </a:t>
            </a:r>
            <a:r>
              <a:rPr lang="ru-RU" sz="4000" dirty="0">
                <a:solidFill>
                  <a:srgbClr val="002060"/>
                </a:solidFill>
                <a:latin typeface="Arial Black" panose="020B0A04020102020204" pitchFamily="34" charset="0"/>
              </a:rPr>
              <a:t>- четыре</a:t>
            </a:r>
          </a:p>
          <a:p>
            <a:r>
              <a:rPr lang="ru-RU" sz="4000" dirty="0">
                <a:solidFill>
                  <a:srgbClr val="000000"/>
                </a:solidFill>
                <a:latin typeface="Arial Black" panose="020B0A04020102020204" pitchFamily="34" charset="0"/>
              </a:rPr>
              <a:t> </a:t>
            </a:r>
            <a:r>
              <a:rPr lang="ru-RU" sz="4000" dirty="0">
                <a:solidFill>
                  <a:srgbClr val="C00000"/>
                </a:solidFill>
                <a:latin typeface="Arial Black" panose="020B0A04020102020204" pitchFamily="34" charset="0"/>
              </a:rPr>
              <a:t>«</a:t>
            </a:r>
            <a:r>
              <a:rPr lang="ru-RU" sz="4000" dirty="0" err="1">
                <a:solidFill>
                  <a:srgbClr val="C00000"/>
                </a:solidFill>
                <a:latin typeface="Arial Black" panose="020B0A04020102020204" pitchFamily="34" charset="0"/>
              </a:rPr>
              <a:t>гекса</a:t>
            </a:r>
            <a:r>
              <a:rPr lang="ru-RU" sz="4000" dirty="0">
                <a:solidFill>
                  <a:srgbClr val="C00000"/>
                </a:solidFill>
                <a:latin typeface="Arial Black" panose="020B0A04020102020204" pitchFamily="34" charset="0"/>
              </a:rPr>
              <a:t>» </a:t>
            </a:r>
            <a:r>
              <a:rPr lang="ru-RU" sz="4000" dirty="0">
                <a:solidFill>
                  <a:srgbClr val="002060"/>
                </a:solidFill>
                <a:latin typeface="Arial Black" panose="020B0A04020102020204" pitchFamily="34" charset="0"/>
              </a:rPr>
              <a:t>- шесть</a:t>
            </a:r>
          </a:p>
          <a:p>
            <a:r>
              <a:rPr lang="ru-RU" sz="4000" dirty="0">
                <a:solidFill>
                  <a:srgbClr val="000000"/>
                </a:solidFill>
                <a:latin typeface="Arial Black" panose="020B0A04020102020204" pitchFamily="34" charset="0"/>
              </a:rPr>
              <a:t> </a:t>
            </a:r>
            <a:r>
              <a:rPr lang="ru-RU" sz="4000" dirty="0">
                <a:solidFill>
                  <a:srgbClr val="C00000"/>
                </a:solidFill>
                <a:latin typeface="Arial Black" panose="020B0A04020102020204" pitchFamily="34" charset="0"/>
              </a:rPr>
              <a:t>«окта» </a:t>
            </a:r>
            <a:r>
              <a:rPr lang="ru-RU" sz="4000" dirty="0">
                <a:solidFill>
                  <a:srgbClr val="002060"/>
                </a:solidFill>
                <a:latin typeface="Arial Black" panose="020B0A04020102020204" pitchFamily="34" charset="0"/>
              </a:rPr>
              <a:t>- восемь</a:t>
            </a:r>
          </a:p>
          <a:p>
            <a:r>
              <a:rPr lang="ru-RU" sz="4000" dirty="0">
                <a:solidFill>
                  <a:srgbClr val="C00000"/>
                </a:solidFill>
                <a:latin typeface="Arial Black" panose="020B0A04020102020204" pitchFamily="34" charset="0"/>
              </a:rPr>
              <a:t>«</a:t>
            </a:r>
            <a:r>
              <a:rPr lang="ru-RU" sz="4000" dirty="0" err="1">
                <a:solidFill>
                  <a:srgbClr val="C00000"/>
                </a:solidFill>
                <a:latin typeface="Arial Black" panose="020B0A04020102020204" pitchFamily="34" charset="0"/>
              </a:rPr>
              <a:t>додека</a:t>
            </a:r>
            <a:r>
              <a:rPr lang="ru-RU" sz="4000" dirty="0">
                <a:solidFill>
                  <a:srgbClr val="C00000"/>
                </a:solidFill>
                <a:latin typeface="Arial Black" panose="020B0A04020102020204" pitchFamily="34" charset="0"/>
              </a:rPr>
              <a:t>» </a:t>
            </a:r>
            <a:r>
              <a:rPr lang="ru-RU" sz="4000" dirty="0">
                <a:solidFill>
                  <a:srgbClr val="002060"/>
                </a:solidFill>
                <a:latin typeface="Arial Black" panose="020B0A04020102020204" pitchFamily="34" charset="0"/>
              </a:rPr>
              <a:t>- двенадцать </a:t>
            </a:r>
          </a:p>
          <a:p>
            <a:r>
              <a:rPr lang="ru-RU" sz="4000" dirty="0">
                <a:solidFill>
                  <a:srgbClr val="C00000"/>
                </a:solidFill>
                <a:latin typeface="Arial Black" panose="020B0A04020102020204" pitchFamily="34" charset="0"/>
              </a:rPr>
              <a:t>«икоса» </a:t>
            </a:r>
            <a:r>
              <a:rPr lang="ru-RU" sz="4000" dirty="0">
                <a:solidFill>
                  <a:srgbClr val="000000"/>
                </a:solidFill>
                <a:latin typeface="Arial Black" panose="020B0A04020102020204" pitchFamily="34" charset="0"/>
              </a:rPr>
              <a:t>- </a:t>
            </a:r>
            <a:r>
              <a:rPr lang="ru-RU" sz="4000" dirty="0">
                <a:solidFill>
                  <a:srgbClr val="002060"/>
                </a:solidFill>
                <a:latin typeface="Arial Black" panose="020B0A04020102020204" pitchFamily="34" charset="0"/>
              </a:rPr>
              <a:t>двадцать </a:t>
            </a:r>
          </a:p>
        </p:txBody>
      </p:sp>
    </p:spTree>
    <p:extLst>
      <p:ext uri="{BB962C8B-B14F-4D97-AF65-F5344CB8AC3E}">
        <p14:creationId xmlns:p14="http://schemas.microsoft.com/office/powerpoint/2010/main" val="4148346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1412776"/>
            <a:ext cx="597666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>
                <a:latin typeface="Arial Black" panose="020B0A04020102020204" pitchFamily="34" charset="0"/>
              </a:rPr>
              <a:t>Правильные многогранники вокруг нас</a:t>
            </a:r>
          </a:p>
        </p:txBody>
      </p:sp>
    </p:spTree>
    <p:extLst>
      <p:ext uri="{BB962C8B-B14F-4D97-AF65-F5344CB8AC3E}">
        <p14:creationId xmlns:p14="http://schemas.microsoft.com/office/powerpoint/2010/main" val="15858875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s://fs.znanio.ru/methodology/images/8b/7d/8b7d5621ebbc0ae29093bee715c31b3c5ddf8cd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836712"/>
            <a:ext cx="6624735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21184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s://in-w.ru/wp-content/uploads/2016/01/dvMir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764704"/>
            <a:ext cx="6399660" cy="4747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420466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305" y="764705"/>
            <a:ext cx="7734095" cy="4984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70425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548680"/>
            <a:ext cx="7920129" cy="5932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8292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764704"/>
            <a:ext cx="4968553" cy="246403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624" y="1124744"/>
            <a:ext cx="6986622" cy="49381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fsd.kopilkaurokov.ru/uploads/user_file_574f495d1920d/img_user_file_574f495d1920d_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92696"/>
            <a:ext cx="7368819" cy="5526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499919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67744" y="1844824"/>
            <a:ext cx="483658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>
                <a:solidFill>
                  <a:srgbClr val="002060"/>
                </a:solidFill>
                <a:latin typeface="Arial Black" panose="020B0A04020102020204" pitchFamily="34" charset="0"/>
              </a:rPr>
              <a:t>Мастерская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3140968"/>
            <a:ext cx="3765179" cy="2460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09465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23728" y="2132856"/>
            <a:ext cx="534312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>
                <a:solidFill>
                  <a:srgbClr val="002060"/>
                </a:solidFill>
                <a:latin typeface="Arial Black" panose="020B0A04020102020204" pitchFamily="34" charset="0"/>
              </a:rPr>
              <a:t>Молодцы!</a:t>
            </a:r>
          </a:p>
        </p:txBody>
      </p:sp>
    </p:spTree>
    <p:extLst>
      <p:ext uri="{BB962C8B-B14F-4D97-AF65-F5344CB8AC3E}">
        <p14:creationId xmlns:p14="http://schemas.microsoft.com/office/powerpoint/2010/main" val="25162993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7704" y="476672"/>
            <a:ext cx="5350500" cy="50932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9543" y="476672"/>
            <a:ext cx="5040560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685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720" y="620688"/>
            <a:ext cx="5399872" cy="345638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96552" y="-1755576"/>
            <a:ext cx="11430000" cy="1143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692696"/>
            <a:ext cx="2520280" cy="25202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5982" y="608139"/>
            <a:ext cx="3277287" cy="231640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882" y="2611827"/>
            <a:ext cx="4275335" cy="427533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24128" y="2905539"/>
            <a:ext cx="2711736" cy="2711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7186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1769621"/>
            <a:ext cx="710322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>
                <a:latin typeface="Arial Black" panose="020B0A04020102020204" pitchFamily="34" charset="0"/>
              </a:rPr>
              <a:t>Рубрика</a:t>
            </a:r>
          </a:p>
          <a:p>
            <a:r>
              <a:rPr lang="ru-RU" sz="4400" b="1" dirty="0">
                <a:latin typeface="Arial Black" panose="020B0A04020102020204" pitchFamily="34" charset="0"/>
              </a:rPr>
              <a:t> «Мультипликаторы!»</a:t>
            </a:r>
          </a:p>
        </p:txBody>
      </p:sp>
      <p:pic>
        <p:nvPicPr>
          <p:cNvPr id="3074" name="Picture 2" descr="https://img-fotki.yandex.ru/get/227342/199203331.17e/0_166002_ff6ee52a_ori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789040"/>
            <a:ext cx="1325654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14981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260648"/>
            <a:ext cx="6624736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/>
              <a:t> </a:t>
            </a:r>
            <a:r>
              <a:rPr lang="ru-RU" sz="11000" dirty="0"/>
              <a:t>Геометрия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4452" y="3682247"/>
            <a:ext cx="2004931" cy="200779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616" y="692696"/>
            <a:ext cx="1763767" cy="1245784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14775">
            <a:off x="6021928" y="902197"/>
            <a:ext cx="1315365" cy="131240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22645" y="3682247"/>
            <a:ext cx="1586541" cy="1473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5097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620687"/>
            <a:ext cx="4608512" cy="34563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5244074" y="3025695"/>
            <a:ext cx="359605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ГЕОМЕТРИЯ - </a:t>
            </a:r>
            <a:r>
              <a:rPr lang="ru-RU" sz="28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математики, изучающий пространственные отношения и формы</a:t>
            </a:r>
            <a:r>
              <a:rPr lang="ru-RU" sz="28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800" b="0" i="0" dirty="0">
              <a:solidFill>
                <a:srgbClr val="33333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309587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12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B0F0"/>
      </a:hlink>
      <a:folHlink>
        <a:srgbClr val="36609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516</TotalTime>
  <Words>96</Words>
  <Application>Microsoft Office PowerPoint</Application>
  <PresentationFormat>Экран (4:3)</PresentationFormat>
  <Paragraphs>29</Paragraphs>
  <Slides>32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9" baseType="lpstr">
      <vt:lpstr>-apple-system</vt:lpstr>
      <vt:lpstr>Arial</vt:lpstr>
      <vt:lpstr>Arial Black</vt:lpstr>
      <vt:lpstr>Calibri</vt:lpstr>
      <vt:lpstr>Georgia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Рафиля</cp:lastModifiedBy>
  <cp:revision>36</cp:revision>
  <dcterms:created xsi:type="dcterms:W3CDTF">2014-07-07T16:24:55Z</dcterms:created>
  <dcterms:modified xsi:type="dcterms:W3CDTF">2022-11-10T15:47:43Z</dcterms:modified>
</cp:coreProperties>
</file>