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6" r:id="rId8"/>
    <p:sldId id="276" r:id="rId9"/>
    <p:sldId id="265" r:id="rId10"/>
    <p:sldId id="262" r:id="rId11"/>
    <p:sldId id="268" r:id="rId12"/>
    <p:sldId id="269" r:id="rId13"/>
    <p:sldId id="270" r:id="rId14"/>
    <p:sldId id="267" r:id="rId15"/>
    <p:sldId id="272" r:id="rId16"/>
    <p:sldId id="274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55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778674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>
              <a:latin typeface="Arial Black" pitchFamily="34" charset="0"/>
            </a:endParaRPr>
          </a:p>
          <a:p>
            <a:pPr algn="ctr"/>
            <a:endParaRPr lang="ru-RU" sz="40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Первая учительница</a:t>
            </a:r>
          </a:p>
          <a:p>
            <a:pPr algn="ctr"/>
            <a:endParaRPr lang="ru-RU" sz="4000" b="1" dirty="0" smtClean="0">
              <a:latin typeface="Arial Black" pitchFamily="34" charset="0"/>
            </a:endParaRPr>
          </a:p>
          <a:p>
            <a:pPr algn="ctr"/>
            <a:endParaRPr lang="ru-RU" sz="4000" b="1" dirty="0" smtClean="0">
              <a:latin typeface="Arial Black" pitchFamily="34" charset="0"/>
            </a:endParaRPr>
          </a:p>
          <a:p>
            <a:pPr algn="ctr"/>
            <a:r>
              <a:rPr lang="ru-RU" sz="4000" b="1" i="1" smtClean="0">
                <a:latin typeface="Arial Black" pitchFamily="34" charset="0"/>
              </a:rPr>
              <a:t>Еренковой</a:t>
            </a:r>
            <a:r>
              <a:rPr lang="ru-RU" sz="4000" b="1" i="1" dirty="0" smtClean="0">
                <a:latin typeface="Arial Black" pitchFamily="34" charset="0"/>
              </a:rPr>
              <a:t> </a:t>
            </a:r>
          </a:p>
          <a:p>
            <a:pPr algn="ctr"/>
            <a:r>
              <a:rPr lang="ru-RU" sz="4000" b="1" i="1" dirty="0" smtClean="0">
                <a:latin typeface="Arial Black" pitchFamily="34" charset="0"/>
              </a:rPr>
              <a:t>Антонине </a:t>
            </a:r>
            <a:r>
              <a:rPr lang="ru-RU" sz="4000" b="1" i="1" dirty="0" err="1" smtClean="0">
                <a:latin typeface="Arial Black" pitchFamily="34" charset="0"/>
              </a:rPr>
              <a:t>Макаровне</a:t>
            </a:r>
            <a:r>
              <a:rPr lang="ru-RU" sz="4000" b="1" i="1" dirty="0" smtClean="0">
                <a:latin typeface="Arial Black" pitchFamily="34" charset="0"/>
              </a:rPr>
              <a:t> посвящается</a:t>
            </a:r>
            <a:endParaRPr lang="ru-RU" sz="4000" b="1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Четвертый Компьютер\Desktop\поиск\а.м\Scan0015 - копия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4969" cy="634183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488668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Антонина </a:t>
            </a:r>
            <a:r>
              <a:rPr lang="ru-RU" b="1" dirty="0" err="1" smtClean="0"/>
              <a:t>Макаровна</a:t>
            </a:r>
            <a:r>
              <a:rPr lang="ru-RU" b="1" dirty="0" smtClean="0"/>
              <a:t>  с учениками на крыльце старой школы.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Четвертый Компьютер\Desktop\поиск\еренкова а. м\урок математики\20180315_154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928670"/>
            <a:ext cx="3951612" cy="3857652"/>
          </a:xfrm>
          <a:prstGeom prst="rect">
            <a:avLst/>
          </a:prstGeom>
          <a:noFill/>
        </p:spPr>
      </p:pic>
      <p:pic>
        <p:nvPicPr>
          <p:cNvPr id="4099" name="Picture 3" descr="C:\Users\Четвертый Компьютер\Desktop\поиск\еренкова а. м\урок математики\20180315_152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786190"/>
            <a:ext cx="5284019" cy="3071810"/>
          </a:xfrm>
          <a:prstGeom prst="rect">
            <a:avLst/>
          </a:prstGeom>
          <a:noFill/>
        </p:spPr>
      </p:pic>
      <p:pic>
        <p:nvPicPr>
          <p:cNvPr id="4100" name="Picture 4" descr="C:\Users\Четвертый Компьютер\Desktop\поиск\еренкова а. м\урок математики\20180315_152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0"/>
            <a:ext cx="2561499" cy="40719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7818" y="5357826"/>
            <a:ext cx="378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уроке математики.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5596" y="5331897"/>
            <a:ext cx="1098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1980 год.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Четвертый Компьютер\Desktop\поиск\еренкова а. м\урок русского языка\20180314_163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031108"/>
            <a:ext cx="5572132" cy="3826891"/>
          </a:xfrm>
          <a:prstGeom prst="rect">
            <a:avLst/>
          </a:prstGeom>
          <a:noFill/>
        </p:spPr>
      </p:pic>
      <p:pic>
        <p:nvPicPr>
          <p:cNvPr id="5124" name="Picture 4" descr="C:\Users\Четвертый Компьютер\Desktop\поиск\еренкова а. м\урок русского языка\20180315_153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4786314" cy="3388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43570" y="714356"/>
            <a:ext cx="3500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уроке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русского языка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Четвертый Компьютер\Desktop\поиск\еренкова а. м\урок природоведения\20180315_1556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9058" cy="3293189"/>
          </a:xfrm>
          <a:prstGeom prst="rect">
            <a:avLst/>
          </a:prstGeom>
          <a:noFill/>
        </p:spPr>
      </p:pic>
      <p:pic>
        <p:nvPicPr>
          <p:cNvPr id="6147" name="Picture 3" descr="C:\Users\Четвертый Компьютер\Desktop\поиск\еренкова а. м\урок природоведения\20180315_160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55895"/>
            <a:ext cx="4714876" cy="3302105"/>
          </a:xfrm>
          <a:prstGeom prst="rect">
            <a:avLst/>
          </a:prstGeom>
          <a:noFill/>
        </p:spPr>
      </p:pic>
      <p:pic>
        <p:nvPicPr>
          <p:cNvPr id="6148" name="Picture 4" descr="C:\Users\Четвертый Компьютер\Desktop\поиск\еренкова а. м\урок природоведения\20180315_1558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0"/>
            <a:ext cx="2766220" cy="3643314"/>
          </a:xfrm>
          <a:prstGeom prst="rect">
            <a:avLst/>
          </a:prstGeom>
          <a:noFill/>
        </p:spPr>
      </p:pic>
      <p:pic>
        <p:nvPicPr>
          <p:cNvPr id="6149" name="Picture 5" descr="C:\Users\Четвертый Компьютер\Desktop\поиск\еренкова а. м\урок природоведения\20180315_1602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657323"/>
            <a:ext cx="3929058" cy="42006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86578" y="928670"/>
            <a:ext cx="2357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Урок природоведения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Четвертый Компьютер\Desktop\поиск\еренкова а. м\20180315_155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715404" cy="54944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357166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Урок физкультуры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C:\Users\Четвертый Компьютер\Desktop\поиск\еренкова а. м\20180326_0949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929042"/>
            <a:ext cx="4806276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етвертый Компьютер\Desktop\поиск\еренкова а. м\20180326_113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5138" y="0"/>
            <a:ext cx="50737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Четвертый Компьютер\Desktop\поиск\еренкова а. м\20180326_095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60867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485776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Антонина </a:t>
            </a:r>
            <a:r>
              <a:rPr lang="ru-RU" b="1" dirty="0" err="1" smtClean="0">
                <a:solidFill>
                  <a:schemeClr val="bg1"/>
                </a:solidFill>
              </a:rPr>
              <a:t>Макаровна</a:t>
            </a:r>
            <a:r>
              <a:rPr lang="ru-RU" b="1" dirty="0" smtClean="0">
                <a:solidFill>
                  <a:schemeClr val="bg1"/>
                </a:solidFill>
              </a:rPr>
              <a:t> в жюри.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Четвертый Компьютер\Desktop\поиск\еренкова а. м\Изображение 011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863" y="0"/>
            <a:ext cx="689627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71934" y="564357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Поздравления с Днем Учителя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Четвертый Компьютер\Desktop\поиск\еренкова а. м\20180326_095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462848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етвертый Компьютер\Desktop\поиск\еренкова а. м\еренкова\последний ряд 1я 1949год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86661" cy="58578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857892"/>
            <a:ext cx="6715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Антонина </a:t>
            </a:r>
            <a:r>
              <a:rPr lang="ru-RU" b="1" dirty="0" err="1" smtClean="0">
                <a:solidFill>
                  <a:schemeClr val="bg1"/>
                </a:solidFill>
              </a:rPr>
              <a:t>Макаровна</a:t>
            </a:r>
            <a:r>
              <a:rPr lang="ru-RU" b="1" dirty="0" smtClean="0">
                <a:solidFill>
                  <a:schemeClr val="bg1"/>
                </a:solidFill>
              </a:rPr>
              <a:t> – студентка учительского института в г. Рыбинске  (стоит первая слева)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еренкова а. м\еренкова\2я.1ряд 1950 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083" y="1000108"/>
            <a:ext cx="9168083" cy="52864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6429396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Антонина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Макаровна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с однокурсниками (сидит вторая слева)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Плетнёвы\Рабочий стол\про школу\Scan0070.tif"/>
          <p:cNvPicPr>
            <a:picLocks noChangeAspect="1" noChangeArrowheads="1"/>
          </p:cNvPicPr>
          <p:nvPr/>
        </p:nvPicPr>
        <p:blipFill>
          <a:blip r:embed="rId2"/>
          <a:srcRect l="3909" t="2853" r="5000" b="3133"/>
          <a:stretch>
            <a:fillRect/>
          </a:stretch>
        </p:blipFill>
        <p:spPr bwMode="auto">
          <a:xfrm>
            <a:off x="23316" y="0"/>
            <a:ext cx="914957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5643578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Старое здание школы села Башмак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еренкова а. м\20180315_164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0"/>
            <a:ext cx="421038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000372"/>
            <a:ext cx="2571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Пионерский сбор в школе.</a:t>
            </a:r>
          </a:p>
          <a:p>
            <a:r>
              <a:rPr lang="ru-RU" b="1" dirty="0" smtClean="0"/>
              <a:t>Пионеры приветствуют друг друга.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етвертый Компьютер\Desktop\поиск\еренкова а. м\20180315_1527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559592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5008" y="5929330"/>
            <a:ext cx="34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Антонина </a:t>
            </a:r>
            <a:r>
              <a:rPr lang="ru-RU" b="1" dirty="0" err="1" smtClean="0">
                <a:solidFill>
                  <a:schemeClr val="bg1"/>
                </a:solidFill>
              </a:rPr>
              <a:t>Макаровна</a:t>
            </a:r>
            <a:r>
              <a:rPr lang="ru-RU" b="1" dirty="0" smtClean="0">
                <a:solidFill>
                  <a:schemeClr val="bg1"/>
                </a:solidFill>
              </a:rPr>
              <a:t> на работе, 70 –е годы 20 века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фото от Александры Сергеевны\Scan0016 - копия (3)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70" y="608262"/>
            <a:ext cx="9087830" cy="56068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2865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Учительский коллектив школы в 70-е годы 20 века, Антонина </a:t>
            </a:r>
            <a:r>
              <a:rPr lang="ru-RU" b="1" dirty="0" err="1" smtClean="0"/>
              <a:t>Макаровна</a:t>
            </a:r>
            <a:r>
              <a:rPr lang="ru-RU" b="1" dirty="0" smtClean="0"/>
              <a:t> сидит вторая слева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еренкова а. м\20180315_155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844" y="0"/>
            <a:ext cx="864831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357166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Антонина </a:t>
            </a:r>
            <a:r>
              <a:rPr lang="ru-RU" b="1" dirty="0" err="1" smtClean="0">
                <a:solidFill>
                  <a:schemeClr val="bg1"/>
                </a:solidFill>
              </a:rPr>
              <a:t>Макаровна</a:t>
            </a:r>
            <a:r>
              <a:rPr lang="ru-RU" b="1" dirty="0" smtClean="0">
                <a:solidFill>
                  <a:schemeClr val="bg1"/>
                </a:solidFill>
              </a:rPr>
              <a:t>  в классе в старой школе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110</Words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Четвертый Компьютер</dc:creator>
  <cp:lastModifiedBy>Четвертый Компьютер</cp:lastModifiedBy>
  <cp:revision>32</cp:revision>
  <dcterms:created xsi:type="dcterms:W3CDTF">2018-03-14T06:03:09Z</dcterms:created>
  <dcterms:modified xsi:type="dcterms:W3CDTF">2020-01-31T03:47:18Z</dcterms:modified>
</cp:coreProperties>
</file>