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1" r:id="rId4"/>
    <p:sldId id="259" r:id="rId5"/>
    <p:sldId id="266" r:id="rId6"/>
    <p:sldId id="273" r:id="rId7"/>
    <p:sldId id="272" r:id="rId8"/>
    <p:sldId id="257" r:id="rId9"/>
    <p:sldId id="274" r:id="rId10"/>
    <p:sldId id="275" r:id="rId11"/>
    <p:sldId id="267" r:id="rId12"/>
    <p:sldId id="270" r:id="rId13"/>
    <p:sldId id="260" r:id="rId14"/>
    <p:sldId id="261" r:id="rId15"/>
    <p:sldId id="264" r:id="rId16"/>
    <p:sldId id="263" r:id="rId17"/>
    <p:sldId id="262" r:id="rId18"/>
    <p:sldId id="265" r:id="rId19"/>
    <p:sldId id="268" r:id="rId20"/>
    <p:sldId id="269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avatars.mds.yandex.net/i?id=bb4f704ba9b8732a1f1e1178469f1ad75aa4f856-10285207-images-thumbs&amp;n=13" TargetMode="External"/><Relationship Id="rId13" Type="http://schemas.openxmlformats.org/officeDocument/2006/relationships/hyperlink" Target="https://sanatoriy-tambovkurort.broniryem.ru/admin/storage/cache/thumbs/2ffe0ffb48e261df24446a3130e47e75_w430-h290_best_fit.jpg" TargetMode="External"/><Relationship Id="rId3" Type="http://schemas.openxmlformats.org/officeDocument/2006/relationships/hyperlink" Target="https://2bitcoins.ru/wp-content/uploads/2018/02/Tambov.jpg" TargetMode="External"/><Relationship Id="rId7" Type="http://schemas.openxmlformats.org/officeDocument/2006/relationships/hyperlink" Target="https://avatars.mds.yandex.net/i?id=0beeb9e46564d38edb5cb8cb8c3e73c6db8c548f-9040073-images-thumbs&amp;n=13" TargetMode="External"/><Relationship Id="rId12" Type="http://schemas.openxmlformats.org/officeDocument/2006/relationships/hyperlink" Target="https://avatars.mds.yandex.net/i?id=a093c28f806e358c537dc3087784f981c18672fd-9181356-images-thumbs&amp;n=13" TargetMode="External"/><Relationship Id="rId2" Type="http://schemas.openxmlformats.org/officeDocument/2006/relationships/hyperlink" Target="https://sun9-6.userapi.com/s/v1/if2/p3-Jc9PXubvf4BVGEuBFT09W1nOqUUJYnO5vxifh7DAIqChDClkUxVKm-MGgy0bsiE6OwOVm8VaiAo7tneRf4U3Y.jpg?size=1080x1068&amp;quality=95&amp;type=albu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vatars.mds.yandex.net/i?id=dd3410e6345b4a258e716207f402942b874719d0-9211927-images-thumbs&amp;n=13" TargetMode="External"/><Relationship Id="rId11" Type="http://schemas.openxmlformats.org/officeDocument/2006/relationships/hyperlink" Target="https://avatars.mds.yandex.net/i?id=b7a11778b528a559197b68247a1dfe3c9bf12cfd-9220933-images-thumbs&amp;n=13" TargetMode="External"/><Relationship Id="rId5" Type="http://schemas.openxmlformats.org/officeDocument/2006/relationships/hyperlink" Target="https://avatars.mds.yandex.net/i?id=4fe90c16a80b257ce4854627acde1c62e9ba65a5-10354912-images-thumbs&amp;n=13" TargetMode="External"/><Relationship Id="rId15" Type="http://schemas.openxmlformats.org/officeDocument/2006/relationships/hyperlink" Target="https://avatars.mds.yandex.net/i?id=f294b56e177cd09aa82045e75a8303474b4c2437-8497356-images-thumbs&amp;n=13" TargetMode="External"/><Relationship Id="rId10" Type="http://schemas.openxmlformats.org/officeDocument/2006/relationships/hyperlink" Target="https://avatars.mds.yandex.net/i?id=687b6e8f85728131514278ab8ca64ccac0432cfb-8491910-images-thumbs&amp;n=13" TargetMode="External"/><Relationship Id="rId4" Type="http://schemas.openxmlformats.org/officeDocument/2006/relationships/hyperlink" Target="https://s3.thingpic.com/images/NC/oxwdR4FDvBsTUxUCk8iv25Kg.jpeg" TargetMode="External"/><Relationship Id="rId9" Type="http://schemas.openxmlformats.org/officeDocument/2006/relationships/hyperlink" Target="https://avatars.mds.yandex.net/i?id=dfc6309942a6b01804e1465477c83ad67a542d36-5295169-images-thumbs&amp;n=13" TargetMode="External"/><Relationship Id="rId14" Type="http://schemas.openxmlformats.org/officeDocument/2006/relationships/hyperlink" Target="https://avatars.mds.yandex.net/i?id=7c5adc2b0c4eac76e1ff6a4ec1c6adbaf1d8854e-8000733-images-thumbs&amp;n=1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2950" y="1981200"/>
            <a:ext cx="75781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Родина наша – </a:t>
            </a:r>
          </a:p>
          <a:p>
            <a:pPr algn="ctr"/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Тамбовский край!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0F9820D5-0177-47ED-9A4D-89589C2B469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44764" y="3224133"/>
            <a:ext cx="5423036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3A5CE0-3E00-476C-B8BB-5CA3EFF034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6200" y="33867"/>
            <a:ext cx="480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0095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3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31" y="381000"/>
            <a:ext cx="9139538" cy="6096001"/>
          </a:xfrm>
          <a:prstGeom prst="round2Diag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41115DD-0B25-45E3-AD96-6F820E20F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317" y="2838732"/>
            <a:ext cx="5429351" cy="39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B7C99B0-6454-4BEF-BDF7-BC4ABBB40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2" y="1"/>
            <a:ext cx="5965334" cy="39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Какое здание города Тамбова изображено на этой фотографии? </a:t>
            </a:r>
          </a:p>
        </p:txBody>
      </p:sp>
      <p:pic>
        <p:nvPicPr>
          <p:cNvPr id="6" name="Содержимое 5" descr="151392109541818VACA9Ae1PMyUqmn3B6K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371599"/>
            <a:ext cx="8077200" cy="538648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Какую лепту внес этот человек в славные страницы истории </a:t>
            </a:r>
            <a:r>
              <a:rPr lang="ru-RU" dirty="0" err="1"/>
              <a:t>Тамбовщины</a:t>
            </a:r>
            <a:r>
              <a:rPr lang="ru-RU" dirty="0"/>
              <a:t>? </a:t>
            </a:r>
          </a:p>
        </p:txBody>
      </p:sp>
      <p:pic>
        <p:nvPicPr>
          <p:cNvPr id="4" name="Содержимое 3" descr="fkl-lpxxwaerng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295399"/>
            <a:ext cx="6400800" cy="554519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Чем знаменито здание, изображенное на этой фотографии? </a:t>
            </a:r>
          </a:p>
        </p:txBody>
      </p:sp>
      <p:pic>
        <p:nvPicPr>
          <p:cNvPr id="4" name="Содержимое 3" descr="ploshchad-lenina-v-tambove-dramteat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71600"/>
            <a:ext cx="9144000" cy="54864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Назовите автора и название этой картины </a:t>
            </a:r>
          </a:p>
        </p:txBody>
      </p:sp>
      <p:pic>
        <p:nvPicPr>
          <p:cNvPr id="4" name="Содержимое 3" descr="I1eYN9uhiS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295399"/>
            <a:ext cx="4572000" cy="55787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Какое здание запечатлено на этой фотографии? </a:t>
            </a:r>
          </a:p>
        </p:txBody>
      </p:sp>
      <p:pic>
        <p:nvPicPr>
          <p:cNvPr id="4" name="Содержимое 3" descr="599e096a514b3cf481cfccac1d46b4f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371600"/>
            <a:ext cx="9143999" cy="42672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Как называется данный мемориал?</a:t>
            </a:r>
          </a:p>
        </p:txBody>
      </p:sp>
      <p:pic>
        <p:nvPicPr>
          <p:cNvPr id="4" name="Содержимое 3" descr="1313092_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1449740"/>
            <a:ext cx="7499350" cy="479672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551420_9335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5" y="0"/>
            <a:ext cx="5966099" cy="3960000"/>
          </a:xfrm>
          <a:prstGeom prst="round2DiagRect">
            <a:avLst/>
          </a:prstGeom>
        </p:spPr>
      </p:pic>
      <p:pic>
        <p:nvPicPr>
          <p:cNvPr id="7" name="Содержимое 6" descr="11-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291283" y="3258000"/>
            <a:ext cx="5852717" cy="3600000"/>
          </a:xfrm>
          <a:prstGeom prst="round2Diag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3-Jc9PXubvf4BVGEuBFT09W1nOqUUJYnO5vxifh7DAIqChDClkUxVKm-MGgy0bsiE6OwOVm8VaiAo7tneRf4U3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250" t="20495" r="24951" b="29435"/>
          <a:stretch>
            <a:fillRect/>
          </a:stretch>
        </p:blipFill>
        <p:spPr>
          <a:xfrm>
            <a:off x="1143000" y="151280"/>
            <a:ext cx="6858000" cy="6555441"/>
          </a:xfrm>
          <a:ln w="76200">
            <a:solidFill>
              <a:srgbClr val="0070C0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a720449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64000" y="2898000"/>
            <a:ext cx="5280000" cy="3960000"/>
          </a:xfrm>
          <a:prstGeom prst="round2DiagRect">
            <a:avLst/>
          </a:prstGeom>
        </p:spPr>
      </p:pic>
      <p:pic>
        <p:nvPicPr>
          <p:cNvPr id="7" name="Содержимое 6" descr="821222_original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075313" cy="3960000"/>
          </a:xfrm>
          <a:prstGeom prst="round2Diag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57800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 находящиеся в  свободном доступе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sun9-6.userapi.com/s/v1/if2/p3-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Jc9PXubvf4BVGEuBFT09W1nOqUUJYnO5vxifh7DAIqChDClkUxVKm-MGgy0bsiE6OwOVm8VaiAo7tneRf4U3Y.jpg?size=1080x1068&amp;quality=95&amp;type=album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2bitcoins.ru/wp-content/uploads/2018/02/Tambov.jpg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s3.thingpic.com/images/NC/oxwdR4FDvBsTUxUCk8iv25Kg.jpeg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avatars.mds.yandex.net/i?id=4fe90c16a80b257ce4854627acde1c62e9ba65a5-10354912-images-thumbs&amp;n=13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avatars.mds.yandex.net/i?id=dd3410e6345b4a258e716207f402942b874719d0-9211927-images-thumbs&amp;n=13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avatars.mds.yandex.net/i?id=0beeb9e46564d38edb5cb8cb8c3e73c6db8c548f-9040073-images-thumbs&amp;n=13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avatars.mds.yandex.net/i?id=bb4f704ba9b8732a1f1e1178469f1ad75aa4f856-10285207-images-thumbs&amp;n=13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avatars.mds.yandex.net/i?id=dfc6309942a6b01804e1465477c83ad67a542d36-5295169-images-thumbs&amp;n=13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avatars.mds.yandex.net/i?id=687b6e8f85728131514278ab8ca64ccac0432cfb-8491910-images-thumbs&amp;n=13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avatars.mds.yandex.net/i?id=b7a11778b528a559197b68247a1dfe3c9bf12cfd-9220933-images-thumbs&amp;n=13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avatars.mds.yandex.net/i?id=a093c28f806e358c537dc3087784f981c18672fd-9181356-images-thumbs&amp;n=13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sanatoriy-tambovkurort.broniryem.ru/admin/storage/cache/thumbs/2ffe0ffb48e261df24446a3130e47e75_w430-h290_best_fit.jpg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avatars.mds.yandex.net/i?id=7c5adc2b0c4eac76e1ff6a4ec1c6adbaf1d8854e-8000733-images-thumbs&amp;n=13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avatars.mds.yandex.net/i?id=f294b56e177cd09aa82045e75a8303474b4c2437-8497356-images-thumbs&amp;n=13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14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xwdR4FDvBsTUxUCk8iv25Kg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536" t="7794" r="8537" b="5355"/>
          <a:stretch>
            <a:fillRect/>
          </a:stretch>
        </p:blipFill>
        <p:spPr>
          <a:xfrm>
            <a:off x="1600200" y="-1"/>
            <a:ext cx="5943600" cy="6817659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ан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22" r="19034"/>
          <a:stretch>
            <a:fillRect/>
          </a:stretch>
        </p:blipFill>
        <p:spPr>
          <a:xfrm>
            <a:off x="0" y="0"/>
            <a:ext cx="9144000" cy="680859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1a7006811744649b764950353162fc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286" b="11111"/>
          <a:stretch>
            <a:fillRect/>
          </a:stretch>
        </p:blipFill>
        <p:spPr>
          <a:xfrm>
            <a:off x="1524000" y="0"/>
            <a:ext cx="6096000" cy="682483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амбовская-область-тамбовский-государственный-флаг-2370592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859" y="381000"/>
            <a:ext cx="9149718" cy="6096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e554bc304ff9b22fc303eecba376d81-800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6A8A87BB-5292-4AD0-BCAB-1B18852B063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000" y="77400"/>
            <a:ext cx="4800000" cy="36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78D1719-7D5D-4CBF-8754-FB0F6821A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323" y="3197533"/>
            <a:ext cx="5403277" cy="36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732897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228</TotalTime>
  <Words>103</Words>
  <Application>Microsoft Office PowerPoint</Application>
  <PresentationFormat>Экран (4:3)</PresentationFormat>
  <Paragraphs>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Какое здание города Тамбова изображено на этой фотографии? </vt:lpstr>
      <vt:lpstr>Какую лепту внес этот человек в славные страницы истории Тамбовщины? </vt:lpstr>
      <vt:lpstr>Чем знаменито здание, изображенное на этой фотографии? </vt:lpstr>
      <vt:lpstr>Назовите автора и название этой картины </vt:lpstr>
      <vt:lpstr>Какое здание запечатлено на этой фотографии? </vt:lpstr>
      <vt:lpstr>Как называется данный мемориал?</vt:lpstr>
      <vt:lpstr>Презентация PowerPoint</vt:lpstr>
      <vt:lpstr>Презентация PowerPoint</vt:lpstr>
      <vt:lpstr>Ресурсы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Мишутка</dc:creator>
  <cp:lastModifiedBy>FBI</cp:lastModifiedBy>
  <cp:revision>28</cp:revision>
  <dcterms:created xsi:type="dcterms:W3CDTF">2022-09-21T09:23:29Z</dcterms:created>
  <dcterms:modified xsi:type="dcterms:W3CDTF">2023-08-10T11:00:07Z</dcterms:modified>
</cp:coreProperties>
</file>