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4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233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470025"/>
          </a:xfrm>
        </p:spPr>
        <p:txBody>
          <a:bodyPr/>
          <a:lstStyle/>
          <a:p>
            <a:r>
              <a:rPr lang="ru-RU" dirty="0" smtClean="0"/>
              <a:t>Путешествие по Санкт – Петербургу.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232532"/>
            <a:ext cx="4895535" cy="3184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3500438"/>
            <a:ext cx="5077553" cy="300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5286412"/>
          </a:xfrm>
        </p:spPr>
        <p:txBody>
          <a:bodyPr>
            <a:normAutofit/>
          </a:bodyPr>
          <a:lstStyle/>
          <a:p>
            <a:r>
              <a:rPr lang="ru-RU" dirty="0" smtClean="0"/>
              <a:t>1 2 М 5 Е 5 8 Д 8 9 Н 1 3 Ы 6 1 3 Й 9 5 7 В 8 9 С 5 5 4 А 9 Д 9 6 Н 1 5 6 8 И 7 7 7 К.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 Петру 1.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286512" y="2143116"/>
            <a:ext cx="2673126" cy="1775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071802" y="1785926"/>
            <a:ext cx="3149794" cy="4199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4643446"/>
            <a:ext cx="2784463" cy="1843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4286256"/>
            <a:ext cx="1712893" cy="2240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2143116"/>
            <a:ext cx="24574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186766" cy="127478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Достопримечательности Санкт - Петербурга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214686"/>
            <a:ext cx="2185980" cy="1645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2928934"/>
            <a:ext cx="1389199" cy="2084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22" y="1571612"/>
            <a:ext cx="235819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43042" y="5072074"/>
            <a:ext cx="2465421" cy="1487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2" y="1500174"/>
            <a:ext cx="2033940" cy="162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9388" y="3357562"/>
            <a:ext cx="2336003" cy="1557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43570" y="5105713"/>
            <a:ext cx="2000264" cy="1471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357298"/>
            <a:ext cx="8229600" cy="3071834"/>
          </a:xfrm>
        </p:spPr>
        <p:txBody>
          <a:bodyPr>
            <a:normAutofit fontScale="90000"/>
          </a:bodyPr>
          <a:lstStyle/>
          <a:p>
            <a:r>
              <a:rPr lang="ru-RU" sz="4900" dirty="0" smtClean="0"/>
              <a:t>КУ-У+А+ЗИ-И+АНК-К+СКО-О+И+Й</a:t>
            </a:r>
            <a:br>
              <a:rPr lang="ru-RU" sz="49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 smtClean="0"/>
              <a:t>СТ-Т+ОЮ-Ю+БГО-ГО+О+РВ-В.</a:t>
            </a:r>
            <a:br>
              <a:rPr lang="ru-RU" sz="49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Казанский собор.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500174"/>
            <a:ext cx="4400552" cy="2673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357298"/>
            <a:ext cx="2644322" cy="2868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4589867"/>
            <a:ext cx="2571768" cy="1928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4572008"/>
            <a:ext cx="3929090" cy="187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Правильно набери телефонные номера и расшифруй слова. </a:t>
            </a:r>
            <a:br>
              <a:rPr lang="ru-RU" sz="1800" dirty="0" smtClean="0"/>
            </a:br>
            <a:r>
              <a:rPr lang="ru-RU" sz="1800" dirty="0" smtClean="0"/>
              <a:t>12658490_____________________</a:t>
            </a:r>
            <a:br>
              <a:rPr lang="ru-RU" sz="1800" dirty="0" smtClean="0"/>
            </a:br>
            <a:r>
              <a:rPr lang="ru-RU" sz="1800" dirty="0" smtClean="0"/>
              <a:t>37              _________________</a:t>
            </a:r>
            <a:br>
              <a:rPr lang="ru-RU" sz="1800" dirty="0" smtClean="0"/>
            </a:br>
            <a:r>
              <a:rPr lang="ru-RU" sz="1800" dirty="0" smtClean="0"/>
              <a:t>   </a:t>
            </a:r>
            <a:endParaRPr lang="ru-RU" sz="1800" dirty="0"/>
          </a:p>
        </p:txBody>
      </p:sp>
      <p:sp>
        <p:nvSpPr>
          <p:cNvPr id="3" name="Овал 2"/>
          <p:cNvSpPr/>
          <p:nvPr/>
        </p:nvSpPr>
        <p:spPr>
          <a:xfrm>
            <a:off x="2214546" y="1785926"/>
            <a:ext cx="4929222" cy="4500594"/>
          </a:xfrm>
          <a:prstGeom prst="ellipse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5500694" y="2357430"/>
            <a:ext cx="857256" cy="857256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286248" y="5143512"/>
            <a:ext cx="857256" cy="85725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357554" y="4929198"/>
            <a:ext cx="857256" cy="85725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БОР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2571736" y="4357694"/>
            <a:ext cx="857256" cy="85725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2357422" y="3357562"/>
            <a:ext cx="857256" cy="85725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КИ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786050" y="2500306"/>
            <a:ext cx="857256" cy="85725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ВС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643306" y="2000240"/>
            <a:ext cx="857256" cy="85725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СО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4643438" y="1857364"/>
            <a:ext cx="857256" cy="85725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СА</a:t>
            </a: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5929322" y="4214818"/>
            <a:ext cx="857256" cy="85725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0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ИЙ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5214942" y="4929198"/>
            <a:ext cx="857256" cy="857256"/>
          </a:xfrm>
          <a:prstGeom prst="ellipse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</a:p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Исаакиевский собор.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43608" y="4581128"/>
            <a:ext cx="2880320" cy="2057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004048" y="4437112"/>
            <a:ext cx="3380084" cy="18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 descr="https://footballcitymediacenter.ru/images/86/93/8693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627337"/>
            <a:ext cx="345638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a-a-ah-ru.s3.amazonaws.com/uploads/items/2867/295964/large_7183dd14c915ac2443f06bb91466232668e627c1c82dc2e3c300c5e150c5a1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1303301"/>
            <a:ext cx="442849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204864"/>
            <a:ext cx="8229600" cy="1143000"/>
          </a:xfrm>
        </p:spPr>
        <p:txBody>
          <a:bodyPr/>
          <a:lstStyle/>
          <a:p>
            <a:r>
              <a:rPr lang="ru-RU" dirty="0" smtClean="0"/>
              <a:t>СПАСНАКРОВИ.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76425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Храм Воскресения Христова.</a:t>
            </a:r>
            <a:br>
              <a:rPr lang="ru-RU" dirty="0" smtClean="0"/>
            </a:br>
            <a:r>
              <a:rPr lang="ru-RU" dirty="0" smtClean="0"/>
              <a:t>«Спас на Крови».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700808"/>
            <a:ext cx="3803056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96" y="4797151"/>
            <a:ext cx="2808312" cy="1874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524206"/>
            <a:ext cx="2376264" cy="3056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46229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484784"/>
            <a:ext cx="8229600" cy="2007096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"Было интересно</a:t>
            </a:r>
            <a:r>
              <a:rPr lang="ru-RU" b="1" dirty="0" smtClean="0"/>
              <a:t>…"</a:t>
            </a: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"Меня удивило…"</a:t>
            </a:r>
            <a:br>
              <a:rPr lang="ru-RU" b="1" dirty="0"/>
            </a:br>
            <a:r>
              <a:rPr lang="ru-RU" b="1" dirty="0"/>
              <a:t>"После урока мне захотелось</a:t>
            </a:r>
            <a:r>
              <a:rPr lang="ru-RU" b="1" dirty="0" smtClean="0"/>
              <a:t>…"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287057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916832"/>
            <a:ext cx="8229600" cy="252028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Достопримечательность</a:t>
            </a:r>
            <a:r>
              <a:rPr lang="ru-RU" dirty="0" smtClean="0"/>
              <a:t> – место или предмет, заслуживающие особого внимания в силу каких – то своих качеств.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6593103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20888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41623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80"/>
            <a:ext cx="8764627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7929586" y="5429264"/>
            <a:ext cx="285752" cy="69689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о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357430"/>
            <a:ext cx="8229600" cy="1143000"/>
          </a:xfrm>
        </p:spPr>
        <p:txBody>
          <a:bodyPr>
            <a:noAutofit/>
          </a:bodyPr>
          <a:lstStyle/>
          <a:p>
            <a:r>
              <a:rPr lang="ru-RU" sz="7200" dirty="0" smtClean="0"/>
              <a:t>ПТЕОРАПЛВСЯАКОВ РПКЕСОЬТ</a:t>
            </a:r>
            <a:endParaRPr lang="ru-RU" sz="7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Петропавловская крепость</a:t>
            </a:r>
            <a:endParaRPr lang="ru-RU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000504"/>
            <a:ext cx="4627863" cy="2591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36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929058" y="1571612"/>
            <a:ext cx="4783966" cy="3100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14282" y="1500174"/>
            <a:ext cx="3571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Крепость на Заячьем острове была заложена 27 мая 1703 года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214554"/>
            <a:ext cx="8229600" cy="1143000"/>
          </a:xfrm>
          <a:scene3d>
            <a:camera prst="orthographicFront">
              <a:rot lat="0" lon="0" rev="10800000"/>
            </a:camera>
            <a:lightRig rig="threePt" dir="t"/>
          </a:scene3d>
        </p:spPr>
        <p:txBody>
          <a:bodyPr>
            <a:noAutofit/>
          </a:bodyPr>
          <a:lstStyle/>
          <a:p>
            <a:r>
              <a:rPr lang="ru-RU" sz="8000" dirty="0" smtClean="0"/>
              <a:t>Зимний дворец.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Зимний дворец.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71052" y="1285860"/>
            <a:ext cx="3444332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929198"/>
            <a:ext cx="2628900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5000636"/>
            <a:ext cx="27622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7" y="1285860"/>
            <a:ext cx="3071834" cy="2042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28" y="3000372"/>
            <a:ext cx="6192369" cy="247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143932" cy="6072230"/>
          </a:xfrm>
        </p:spPr>
        <p:txBody>
          <a:bodyPr vert="wordArtVert">
            <a:normAutofit/>
          </a:bodyPr>
          <a:lstStyle/>
          <a:p>
            <a:r>
              <a:rPr lang="ru-RU" spc="-150" dirty="0" smtClean="0"/>
              <a:t>ДВОРЦОВАЯ ПЛОЩАДЬ и АЛЕКСАНДРОВСКАЯ КОЛОННА</a:t>
            </a:r>
            <a:endParaRPr lang="ru-RU" spc="-1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Дворцовая площадь и Александровская колонна.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4572008"/>
            <a:ext cx="2726727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643049"/>
            <a:ext cx="4110038" cy="278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71612"/>
            <a:ext cx="4070493" cy="270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0694" y="4572008"/>
            <a:ext cx="3286148" cy="199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868" y="4071942"/>
            <a:ext cx="184785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248</TotalTime>
  <Words>156</Words>
  <Application>Microsoft Office PowerPoint</Application>
  <PresentationFormat>Экран (4:3)</PresentationFormat>
  <Paragraphs>41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Путешествие по Санкт – Петербургу.</vt:lpstr>
      <vt:lpstr>Достопримечательность – место или предмет, заслуживающие особого внимания в силу каких – то своих качеств.</vt:lpstr>
      <vt:lpstr>Презентация PowerPoint</vt:lpstr>
      <vt:lpstr>ПТЕОРАПЛВСЯАКОВ РПКЕСОЬТ</vt:lpstr>
      <vt:lpstr>Петропавловская крепость</vt:lpstr>
      <vt:lpstr>Зимний дворец.</vt:lpstr>
      <vt:lpstr>Зимний дворец.</vt:lpstr>
      <vt:lpstr>ДВОРЦОВАЯ ПЛОЩАДЬ и АЛЕКСАНДРОВСКАЯ КОЛОННА</vt:lpstr>
      <vt:lpstr>Дворцовая площадь и Александровская колонна.</vt:lpstr>
      <vt:lpstr>1 2 М 5 Е 5 8 Д 8 9 Н 1 3 Ы 6 1 3 Й 9 5 7 В 8 9 С 5 5 4 А 9 Д 9 6 Н 1 5 6 8 И 7 7 7 К.</vt:lpstr>
      <vt:lpstr>Памятник Петру 1.</vt:lpstr>
      <vt:lpstr>Достопримечательности Санкт - Петербурга </vt:lpstr>
      <vt:lpstr>КУ-У+А+ЗИ-И+АНК-К+СКО-О+И+Й  СТ-Т+ОЮ-Ю+БГО-ГО+О+РВ-В.  </vt:lpstr>
      <vt:lpstr>Казанский собор.</vt:lpstr>
      <vt:lpstr>Правильно набери телефонные номера и расшифруй слова.  12658490_____________________ 37              _________________    </vt:lpstr>
      <vt:lpstr>Исаакиевский собор.</vt:lpstr>
      <vt:lpstr>СПАСНАКРОВИ.</vt:lpstr>
      <vt:lpstr>Храм Воскресения Христова. «Спас на Крови».</vt:lpstr>
      <vt:lpstr>"Было интересно…" "Меня удивило…" "После урока мне захотелось…"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Санкт – Петербургу.</dc:title>
  <dc:creator>Кабинет266</dc:creator>
  <cp:lastModifiedBy>Кабинет266</cp:lastModifiedBy>
  <cp:revision>28</cp:revision>
  <dcterms:modified xsi:type="dcterms:W3CDTF">2020-02-06T10:45:12Z</dcterms:modified>
</cp:coreProperties>
</file>