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75" r:id="rId7"/>
    <p:sldId id="266" r:id="rId8"/>
    <p:sldId id="267" r:id="rId9"/>
    <p:sldId id="268" r:id="rId10"/>
    <p:sldId id="271" r:id="rId11"/>
    <p:sldId id="269" r:id="rId12"/>
    <p:sldId id="270" r:id="rId13"/>
    <p:sldId id="273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err="1" smtClean="0"/>
              <a:t>Ж.А.Рекстен</a:t>
            </a:r>
            <a:endParaRPr lang="ru-RU" dirty="0" smtClean="0"/>
          </a:p>
          <a:p>
            <a:r>
              <a:rPr lang="ru-RU" dirty="0" smtClean="0"/>
              <a:t>Воспитатель МКДОУ №22 г. Аши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1340769"/>
            <a:ext cx="8568952" cy="1800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Мастер класс: </a:t>
            </a:r>
            <a:br>
              <a:rPr lang="ru-RU" dirty="0" smtClean="0"/>
            </a:br>
            <a:r>
              <a:rPr lang="ru-RU" dirty="0" smtClean="0"/>
              <a:t>«Соты </a:t>
            </a:r>
            <a:r>
              <a:rPr lang="ru-RU" dirty="0" err="1" smtClean="0"/>
              <a:t>Кайе</a:t>
            </a:r>
            <a:r>
              <a:rPr lang="ru-RU" dirty="0" smtClean="0"/>
              <a:t> в работе с детьми с ОВЗ»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5036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IMG_20200319_0923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181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IMG_20200320_1642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560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IMG_20200320_1642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222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331707"/>
            <a:ext cx="9144000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prstClr val="black"/>
              </a:solidFill>
            </a:endParaRPr>
          </a:p>
          <a:p>
            <a:r>
              <a:rPr lang="ru-RU" sz="2000" dirty="0">
                <a:solidFill>
                  <a:prstClr val="black"/>
                </a:solidFill>
              </a:rPr>
              <a:t>Соты </a:t>
            </a:r>
            <a:r>
              <a:rPr lang="ru-RU" sz="2000" dirty="0" err="1">
                <a:solidFill>
                  <a:prstClr val="black"/>
                </a:solidFill>
              </a:rPr>
              <a:t>Кайе</a:t>
            </a:r>
            <a:r>
              <a:rPr lang="ru-RU" sz="2000" dirty="0">
                <a:solidFill>
                  <a:prstClr val="black"/>
                </a:solidFill>
              </a:rPr>
              <a:t> формируют творческое, объемно-пространственное и ассоциативное мышление, сенсомоторные координации. Они помогают развивать фантазию, воображение (в том числе пространственное), глазомер, архитектурно-художественный вкус, творческое начало, индивидуальность в сочетании с умением работать в творческом коллективе сверстников. Соты </a:t>
            </a:r>
            <a:r>
              <a:rPr lang="ru-RU" sz="2000" dirty="0" err="1">
                <a:solidFill>
                  <a:prstClr val="black"/>
                </a:solidFill>
              </a:rPr>
              <a:t>Кайе</a:t>
            </a:r>
            <a:r>
              <a:rPr lang="ru-RU" sz="2000" dirty="0">
                <a:solidFill>
                  <a:prstClr val="black"/>
                </a:solidFill>
              </a:rPr>
              <a:t> способствуют формированию таких качеств, как аккуратность, сосредоточенность, усидчивость, терпение. Также способствуют осмысленному восприятию внешнего мира, ориентации на плоскости и в пространстве, развитию чувства гармонии, композиции, пропорции, симметрии и асимметрии, формы и красоты. Позволяют проводить занятия в области геометрии, математики и логики, игры с замещением, а также использовать набор в качестве крупной мозаики и домино. Ценным качеством сот </a:t>
            </a:r>
            <a:r>
              <a:rPr lang="ru-RU" sz="2000" dirty="0" err="1">
                <a:solidFill>
                  <a:prstClr val="black"/>
                </a:solidFill>
              </a:rPr>
              <a:t>Кайе</a:t>
            </a:r>
            <a:r>
              <a:rPr lang="ru-RU" sz="2000" dirty="0">
                <a:solidFill>
                  <a:prstClr val="black"/>
                </a:solidFill>
              </a:rPr>
              <a:t> является то, что их можно использовать как материал для проектного конструирования и экспериментирования в области детского дизайна, т.е. художественного конструирования.</a:t>
            </a:r>
          </a:p>
          <a:p>
            <a:r>
              <a:rPr lang="ru-RU" sz="2000" dirty="0">
                <a:solidFill>
                  <a:prstClr val="black"/>
                </a:solidFill>
              </a:rPr>
              <a:t>Играющий может экспериментировать и изобретать композиции, применяя одинаковые или разные по рисунку и цвету элементы, имеющиеся в наборе.</a:t>
            </a:r>
          </a:p>
          <a:p>
            <a:r>
              <a:rPr lang="ru-RU" sz="2000" dirty="0">
                <a:solidFill>
                  <a:prstClr val="black"/>
                </a:solidFill>
              </a:rPr>
              <a:t>Эта особенность детской деятельности программируется универсальными свойствами примененной формы элементов, которые позволяют располагать их особым образом на плоскости по отношению друг к другу.</a:t>
            </a:r>
          </a:p>
        </p:txBody>
      </p:sp>
    </p:spTree>
    <p:extLst>
      <p:ext uri="{BB962C8B-B14F-4D97-AF65-F5344CB8AC3E}">
        <p14:creationId xmlns:p14="http://schemas.microsoft.com/office/powerpoint/2010/main" val="1678182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Выполнила: </a:t>
            </a:r>
            <a:r>
              <a:rPr lang="ru-RU" dirty="0" err="1" smtClean="0"/>
              <a:t>Ж.А.Рекстен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6635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455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83768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768" y="188641"/>
            <a:ext cx="65527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Дата </a:t>
            </a:r>
            <a:r>
              <a:rPr lang="ru-RU" b="1" dirty="0"/>
              <a:t>рождения</a:t>
            </a:r>
            <a:r>
              <a:rPr lang="ru-RU" dirty="0"/>
              <a:t>: 26 декабря 1944 года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Образование</a:t>
            </a:r>
            <a:r>
              <a:rPr lang="ru-RU" dirty="0"/>
              <a:t>: Московский колледж космического приборостроения, специальность «Приборы гироскопической стабилизации», Московский Государственный Технический университет им. Н.Э. Баумана, специальность «Системы автоматического Управления»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Место работы, должность</a:t>
            </a:r>
            <a:r>
              <a:rPr lang="ru-RU" dirty="0"/>
              <a:t>: НИИПМ и НИИАП (1964–1990 гг.),</a:t>
            </a:r>
            <a:r>
              <a:rPr lang="ru-RU" dirty="0" err="1"/>
              <a:t>cтарший</a:t>
            </a:r>
            <a:r>
              <a:rPr lang="ru-RU" dirty="0"/>
              <a:t> инженер, ООО «СКАЙЕР» (1990–2013 г.), директор, НИИ ДО им. А.В. Запорожца (2008–2013г.), научный сотрудник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Педагогический стаж</a:t>
            </a:r>
            <a:r>
              <a:rPr lang="ru-RU" dirty="0"/>
              <a:t>: 5 лет (общий стаж – 40 лет)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4" y="3284984"/>
            <a:ext cx="4338352" cy="3573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36149"/>
            <a:ext cx="4192666" cy="372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9030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92"/>
            <a:ext cx="9144000" cy="6848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9083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71"/>
            <a:ext cx="3163682" cy="4170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901" y="8170"/>
            <a:ext cx="5155099" cy="2556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978" y="3286722"/>
            <a:ext cx="4764022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62425"/>
            <a:ext cx="381000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632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1"/>
            <a:ext cx="88569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ea typeface="Calibri"/>
              </a:rPr>
              <a:t>Как же играть с СОТАМИ? </a:t>
            </a:r>
            <a:br>
              <a:rPr lang="ru-RU" sz="2400" dirty="0">
                <a:solidFill>
                  <a:srgbClr val="333333"/>
                </a:solidFill>
                <a:ea typeface="Calibri"/>
              </a:rPr>
            </a:br>
            <a:r>
              <a:rPr lang="ru-RU" sz="2400" dirty="0">
                <a:solidFill>
                  <a:srgbClr val="333333"/>
                </a:solidFill>
                <a:ea typeface="Calibri"/>
              </a:rPr>
              <a:t/>
            </a:r>
            <a:br>
              <a:rPr lang="ru-RU" sz="2400" dirty="0">
                <a:solidFill>
                  <a:srgbClr val="333333"/>
                </a:solidFill>
                <a:ea typeface="Calibri"/>
              </a:rPr>
            </a:br>
            <a:r>
              <a:rPr lang="ru-RU" sz="2400" dirty="0">
                <a:solidFill>
                  <a:srgbClr val="333333"/>
                </a:solidFill>
                <a:ea typeface="Calibri"/>
              </a:rPr>
              <a:t> Соты можно использовать просто как КРУПНУЮ МОЗАИКУ, выкладывая желтой стороной дорожки, буквы, простые картинки Соты довольно крупные, можно не опасаться, что малыш их проглотит или они потеряются среди игрушек;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 Поиграть просто в ДОМИНО, прикладывая элемент только одной стороной. А потом поиграть в игру «На что похожа?». Рассмотрев с разных углов картинку, вы вдруг разглядите забавную собачку, а ваш ребенок – трактор. Это так же забавно, как рассматривать летом облака  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80072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IMG-20200319-WA0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2" y="116632"/>
            <a:ext cx="459348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er\Desktop\IMG-20200319-WA00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6632"/>
            <a:ext cx="4499992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476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IMG_20200319_0934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642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IMG_20200319_0936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999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user\Desktop\IMG_20200319_0939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54942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204</TotalTime>
  <Words>221</Words>
  <Application>Microsoft Office PowerPoint</Application>
  <PresentationFormat>Экран (4:3)</PresentationFormat>
  <Paragraphs>11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Мастер класс:  «Соты Кайе в работе с детьми с ОВЗ»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2020-03-22T15:08:36Z</dcterms:created>
  <dcterms:modified xsi:type="dcterms:W3CDTF">2020-03-22T18:43:29Z</dcterms:modified>
</cp:coreProperties>
</file>