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7" autoAdjust="0"/>
    <p:restoredTop sz="94660"/>
  </p:normalViewPr>
  <p:slideViewPr>
    <p:cSldViewPr>
      <p:cViewPr varScale="1">
        <p:scale>
          <a:sx n="85" d="100"/>
          <a:sy n="85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188876B5-4F8D-4AED-990A-8117C1DA933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C001C844-AC81-4197-8E0B-1D5AB95411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gif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png"/><Relationship Id="rId9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57188" y="1857375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Литературное </a:t>
            </a:r>
            <a:r>
              <a:rPr lang="ru-RU" sz="4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чтение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(внеклассное чтение)</a:t>
            </a:r>
            <a:endParaRPr kumimoji="0" lang="ru-RU" sz="4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 rotWithShape="1">
          <a:blip r:embed="rId2" cstate="print"/>
          <a:srcRect b="10107"/>
          <a:stretch/>
        </p:blipFill>
        <p:spPr bwMode="auto">
          <a:xfrm>
            <a:off x="6882390" y="3356992"/>
            <a:ext cx="1911441" cy="306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6368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Тема урока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71710" y="1700808"/>
            <a:ext cx="4572000" cy="14784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М. Горький «</a:t>
            </a:r>
            <a:r>
              <a:rPr lang="ru-RU" sz="3200" b="1" dirty="0" err="1">
                <a:latin typeface="Arial" pitchFamily="34" charset="0"/>
                <a:cs typeface="Arial" pitchFamily="34" charset="0"/>
              </a:rPr>
              <a:t>Воробьишко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4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Учебная задача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844824"/>
            <a:ext cx="6912768" cy="1478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Научиться находить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звукопись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 произведениях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76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495" y="1234985"/>
            <a:ext cx="67687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Встал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воробышек на лапки,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Приготовился к зарядке.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Повернулся влево, вправо.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Приседанье сделал справно.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Клювиком почистил пух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И скорей за парту плюх.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Физминутка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57730"/>
            <a:ext cx="28575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Характеристика главного героя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10814" y="1772816"/>
            <a:ext cx="41582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маленький                      </a:t>
            </a: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несмышленый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озорной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	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абавный</a:t>
            </a:r>
            <a:endParaRPr lang="ru-RU" sz="32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наивный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любопытный</a:t>
            </a:r>
          </a:p>
          <a:p>
            <a:endParaRPr lang="ru-RU" b="1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58728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361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50fa9609271314dbf1db96f3b7f4ef0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4365625"/>
            <a:ext cx="1993900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9" name="Picture 37" descr="616b605d6a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708275"/>
            <a:ext cx="5689600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00814d960bce3fb6809b34c01327b64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4288" y="549275"/>
            <a:ext cx="1284288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97c09fa0459e5fcc433e93f7ce4b3eac"/>
          <p:cNvPicPr>
            <a:picLocks noChangeAspect="1" noChangeArrowheads="1" noCrop="1"/>
          </p:cNvPicPr>
          <p:nvPr/>
        </p:nvPicPr>
        <p:blipFill>
          <a:blip r:embed="rId6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611563"/>
            <a:ext cx="1728788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1704087f7398b7526373f1b6516a7e8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81075"/>
            <a:ext cx="1652588" cy="163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50fa9609271314dbf1db96f3b7f4ef0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0088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00814d960bce3fb6809b34c01327b64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00" y="2060575"/>
            <a:ext cx="1476375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50fa9609271314dbf1db96f3b7f4ef0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844675"/>
            <a:ext cx="2016125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1" name="Picture 29" descr="50fa9609271314dbf1db96f3b7f4ef0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675" y="1052513"/>
            <a:ext cx="2393950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35" name="птич15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тички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37" name="AutoShape 4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8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2" presetClass="exit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51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C 0.06892 -4.81481E-6 0.125 0.07477 0.125 0.16667 C 0.125 0.25857 0.06892 0.33334 4.44444E-6 0.33334 C -0.06893 0.33334 -0.125 0.25857 -0.125 0.16667 C -0.125 0.07477 -0.06893 -4.81481E-6 4.44444E-6 -4.81481E-6 Z " pathEditMode="relative" rAng="0" ptsTypes="fffff">
                                      <p:cBhvr>
                                        <p:cTn id="52" dur="2000" spd="-100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5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6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6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7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35"/>
                </p:tgtEl>
              </p:cMediaNode>
            </p:audio>
          </p:childTnLst>
        </p:cTn>
      </p:par>
    </p:tnLst>
    <p:bldLst>
      <p:bldP spid="82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340768"/>
            <a:ext cx="6768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Чьи там крики у пруда?</a:t>
            </a:r>
          </a:p>
          <a:p>
            <a:pPr marL="457200" indent="-457200" algn="ctr">
              <a:buFontTx/>
              <a:buChar char="-"/>
            </a:pP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Ква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су, 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ква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су нам сюда!</a:t>
            </a:r>
          </a:p>
          <a:p>
            <a:pPr marL="457200" indent="-457200" algn="ctr">
              <a:buFontTx/>
              <a:buChar char="-"/>
            </a:pP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КВА-КВА-КВА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-су, просто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ква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ши,</a:t>
            </a:r>
          </a:p>
          <a:p>
            <a:pPr marL="457200" indent="-457200" algn="ctr">
              <a:buFontTx/>
              <a:buChar char="-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Надоела нам вода!..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42910" y="-1"/>
            <a:ext cx="8229600" cy="123498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Ирина </a:t>
            </a:r>
            <a:r>
              <a:rPr lang="ru-RU" sz="40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Токмакова</a:t>
            </a:r>
            <a:endParaRPr lang="ru-RU" sz="4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«Лягушки»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4824536" cy="297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86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916832"/>
            <a:ext cx="4968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Маленький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бычок</a:t>
            </a: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Жёлтенький бочок,</a:t>
            </a: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Ножками ступает,</a:t>
            </a:r>
          </a:p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Головой мотает.</a:t>
            </a:r>
          </a:p>
          <a:p>
            <a:pPr marL="457200" indent="-457200" algn="ctr">
              <a:buFontTx/>
              <a:buChar char="-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Где же стадо? </a:t>
            </a:r>
            <a:r>
              <a:rPr lang="ru-RU" sz="3200" u="sng" dirty="0" err="1" smtClean="0">
                <a:latin typeface="Arial" pitchFamily="34" charset="0"/>
                <a:cs typeface="Arial" pitchFamily="34" charset="0"/>
              </a:rPr>
              <a:t>Му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-у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!</a:t>
            </a:r>
          </a:p>
          <a:p>
            <a:pPr marL="457200" indent="-457200" algn="ctr">
              <a:buFontTx/>
              <a:buChar char="-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Скучно одно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му-у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!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42910" y="-1"/>
            <a:ext cx="8229600" cy="123498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Валентин Берестов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«Бычок»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8" y="1949742"/>
            <a:ext cx="2899209" cy="38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18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1857375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Спасибо за урок!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66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7" b="11151"/>
          <a:stretch/>
        </p:blipFill>
        <p:spPr bwMode="auto">
          <a:xfrm>
            <a:off x="2483768" y="764704"/>
            <a:ext cx="5562600" cy="566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1043608" y="1628800"/>
            <a:ext cx="2309564" cy="1404736"/>
          </a:xfrm>
          <a:prstGeom prst="wedgeEllipseCallout">
            <a:avLst>
              <a:gd name="adj1" fmla="val 58459"/>
              <a:gd name="adj2" fmla="val 3013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069558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Ква-ква-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75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485" y="1340768"/>
            <a:ext cx="5477220" cy="441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1037137" y="2780928"/>
            <a:ext cx="2309564" cy="1404736"/>
          </a:xfrm>
          <a:prstGeom prst="wedgeEllipseCallout">
            <a:avLst>
              <a:gd name="adj1" fmla="val 77033"/>
              <a:gd name="adj2" fmla="val 132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37137" y="3221686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Р-р-р-р-р-р</a:t>
            </a:r>
            <a:endParaRPr lang="ru-RU" sz="2800" dirty="0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53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28" y="785361"/>
            <a:ext cx="4896544" cy="578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971600" y="1806783"/>
            <a:ext cx="2309564" cy="1404736"/>
          </a:xfrm>
          <a:prstGeom prst="wedgeEllipseCallout">
            <a:avLst>
              <a:gd name="adj1" fmla="val 79966"/>
              <a:gd name="adj2" fmla="val 2611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22741" y="2272858"/>
            <a:ext cx="2217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Ку-ка-ре-ку!</a:t>
            </a:r>
            <a:endParaRPr lang="ru-RU" sz="2800" dirty="0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5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575310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6220644" y="1906282"/>
            <a:ext cx="2309564" cy="1404736"/>
          </a:xfrm>
          <a:prstGeom prst="wedgeEllipseCallout">
            <a:avLst>
              <a:gd name="adj1" fmla="val -70093"/>
              <a:gd name="adj2" fmla="val 6871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18723" y="2359246"/>
            <a:ext cx="20169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-у-у-у-у!</a:t>
            </a:r>
            <a:endParaRPr lang="ru-RU" sz="2800" dirty="0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09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32666" b="10593"/>
          <a:stretch/>
        </p:blipFill>
        <p:spPr bwMode="auto">
          <a:xfrm>
            <a:off x="755576" y="1527980"/>
            <a:ext cx="3860800" cy="425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5163941" y="2252258"/>
            <a:ext cx="2309564" cy="1404736"/>
          </a:xfrm>
          <a:prstGeom prst="wedgeEllipseCallout">
            <a:avLst>
              <a:gd name="adj1" fmla="val -97465"/>
              <a:gd name="adj2" fmla="val 2290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1426" y="2693016"/>
            <a:ext cx="2494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Мяу-мяу-мяу!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44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929089" cy="487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5256456" y="1124744"/>
            <a:ext cx="2309564" cy="1404736"/>
          </a:xfrm>
          <a:prstGeom prst="wedgeEllipseCallout">
            <a:avLst>
              <a:gd name="adj1" fmla="val -97465"/>
              <a:gd name="adj2" fmla="val 2290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44622" y="1350058"/>
            <a:ext cx="17332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Ко-ко-ко!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-куда!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812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036" y="1556792"/>
            <a:ext cx="4562704" cy="433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1329293" y="2492896"/>
            <a:ext cx="2309564" cy="1404736"/>
          </a:xfrm>
          <a:prstGeom prst="wedgeEllipseCallout">
            <a:avLst>
              <a:gd name="adj1" fmla="val 97073"/>
              <a:gd name="adj2" fmla="val 1406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Фонетическая зарядка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933654"/>
            <a:ext cx="1492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352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42910" y="0"/>
            <a:ext cx="8229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latin typeface="Times New Roman" pitchFamily="18" charset="0"/>
                <a:ea typeface="+mj-ea"/>
                <a:cs typeface="Times New Roman" pitchFamily="18" charset="0"/>
              </a:rPr>
              <a:t>Тема урока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71710" y="170080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Маленький мальчишка</a:t>
            </a: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В сером </a:t>
            </a:r>
            <a:r>
              <a:rPr lang="ru-RU" sz="3200" dirty="0" err="1">
                <a:latin typeface="Arial" pitchFamily="34" charset="0"/>
                <a:cs typeface="Arial" pitchFamily="34" charset="0"/>
              </a:rPr>
              <a:t>армячишке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По дворам шныряет,</a:t>
            </a: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Крохи собирает.</a:t>
            </a: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По полям ночует,</a:t>
            </a:r>
          </a:p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Зернышки ворует.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32"/>
          <a:stretch/>
        </p:blipFill>
        <p:spPr bwMode="auto">
          <a:xfrm>
            <a:off x="2431642" y="1412776"/>
            <a:ext cx="4833056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92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Тетрадь для рисования</Template>
  <TotalTime>135</TotalTime>
  <Words>159</Words>
  <Application>Microsoft Office PowerPoint</Application>
  <PresentationFormat>Экран (4:3)</PresentationFormat>
  <Paragraphs>57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Sketchbook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14</cp:revision>
  <dcterms:created xsi:type="dcterms:W3CDTF">2013-04-27T07:48:11Z</dcterms:created>
  <dcterms:modified xsi:type="dcterms:W3CDTF">2025-04-04T04:48:42Z</dcterms:modified>
</cp:coreProperties>
</file>