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61" r:id="rId6"/>
    <p:sldId id="263" r:id="rId7"/>
    <p:sldId id="260" r:id="rId8"/>
    <p:sldId id="264" r:id="rId9"/>
    <p:sldId id="265" r:id="rId10"/>
    <p:sldId id="266" r:id="rId11"/>
    <p:sldId id="270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89" r:id="rId21"/>
    <p:sldId id="292" r:id="rId22"/>
    <p:sldId id="291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95" r:id="rId31"/>
    <p:sldId id="287" r:id="rId32"/>
    <p:sldId id="297" r:id="rId33"/>
    <p:sldId id="298" r:id="rId34"/>
    <p:sldId id="288" r:id="rId35"/>
    <p:sldId id="29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44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451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716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472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35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913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386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773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300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038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877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53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</a:schemeClr>
            </a:gs>
            <a:gs pos="56000">
              <a:srgbClr val="D4DEFF"/>
            </a:gs>
            <a:gs pos="70000">
              <a:srgbClr val="D4DEFF"/>
            </a:gs>
            <a:gs pos="82000">
              <a:srgbClr val="C3BFE2"/>
            </a:gs>
            <a:gs pos="90000">
              <a:schemeClr val="accent4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CC0FF-E31E-438F-B100-699A6C9B11A6}" type="datetimeFigureOut">
              <a:rPr lang="ru-RU" smtClean="0"/>
              <a:t>пт 03.12.21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B2AE8-B8E8-4F38-98AB-F66965EBF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52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5601"/>
            <a:ext cx="9144000" cy="60971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2566" y="764704"/>
            <a:ext cx="7772400" cy="165468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ворческий проект</a:t>
            </a:r>
            <a:b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«Выборг – город у моря» </a:t>
            </a:r>
            <a:endParaRPr lang="ru-RU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509120"/>
            <a:ext cx="4896544" cy="1923213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Исполнен учениками 7 класса</a:t>
            </a:r>
          </a:p>
          <a:p>
            <a:pPr algn="l">
              <a:lnSpc>
                <a:spcPct val="110000"/>
              </a:lnSpc>
            </a:pPr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«Детской школы искусств г. Выборга»</a:t>
            </a:r>
          </a:p>
          <a:p>
            <a:pPr algn="l">
              <a:lnSpc>
                <a:spcPct val="110000"/>
              </a:lnSpc>
            </a:pPr>
            <a:endParaRPr lang="ru-RU" sz="2000" b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Руководитель проекта: </a:t>
            </a:r>
          </a:p>
          <a:p>
            <a:pPr algn="l"/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Артюхина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Алла Александровна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6189" y="194768"/>
            <a:ext cx="6185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МБУДО «Детская школа искусств г. Выборга»</a:t>
            </a:r>
            <a:endParaRPr lang="ru-RU" sz="2400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8240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5048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Подготовительная работа над композицией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1" y="1067119"/>
            <a:ext cx="4567844" cy="3106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852936"/>
            <a:ext cx="3991356" cy="3703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292080" y="1067119"/>
            <a:ext cx="29102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Поиск художественного 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браза персонажей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композиции.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5696" y="5821233"/>
            <a:ext cx="28009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Фрагмент композиции.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480" y="4278005"/>
            <a:ext cx="3894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Этюды персонажей композиции.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885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Фрагменты композиции</a:t>
            </a:r>
            <a:endParaRPr lang="ru-RU" sz="32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72" y="1333911"/>
            <a:ext cx="3423810" cy="4279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376" y="1858851"/>
            <a:ext cx="4113389" cy="3734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56793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44630"/>
            <a:ext cx="4324280" cy="61796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67544" y="1152207"/>
            <a:ext cx="360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Васильева Екатерина. 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15 лет.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«Корабельных снов  Хранитель».</a:t>
            </a: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Композиция на основе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л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егенды. 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905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Подготовительная работа над композицией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1607" y="1196752"/>
            <a:ext cx="4210818" cy="2841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435" y="1203597"/>
            <a:ext cx="2101790" cy="2834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7504" y="4314085"/>
            <a:ext cx="3127248" cy="20932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870857" y="4165029"/>
            <a:ext cx="33709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Поиск главного персонажа -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Хранителя снов старых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кораблей.  Эскизы.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01990" y="5985655"/>
            <a:ext cx="17254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Наброски яхт.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2056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Подготовительная работа над композицией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332040"/>
            <a:ext cx="3392424" cy="4803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40768"/>
            <a:ext cx="3278955" cy="4794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94195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70802"/>
            <a:ext cx="3227998" cy="4608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3379" y="332657"/>
            <a:ext cx="3227998" cy="2839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894" y="3489646"/>
            <a:ext cx="3316770" cy="2960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499992" y="373231"/>
            <a:ext cx="42379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Работа над эскизами.</a:t>
            </a:r>
          </a:p>
          <a:p>
            <a:r>
              <a:rPr lang="ru-RU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Поиск композиционного, цветового</a:t>
            </a:r>
          </a:p>
          <a:p>
            <a:r>
              <a:rPr lang="ru-RU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и</a:t>
            </a:r>
            <a:r>
              <a:rPr lang="ru-RU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тонального решения композиции.</a:t>
            </a:r>
            <a:endParaRPr lang="ru-RU" sz="2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3354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443" y="3861048"/>
            <a:ext cx="7779435" cy="256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443" y="462179"/>
            <a:ext cx="3003426" cy="3116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1889" y="474233"/>
            <a:ext cx="4354228" cy="3104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10183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Эскизы. Окончательные варианты.</a:t>
            </a:r>
            <a:endParaRPr lang="ru-RU" sz="32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15050"/>
            <a:ext cx="3315781" cy="4940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2039" y="1286737"/>
            <a:ext cx="3403877" cy="49247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69802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7442" y="620688"/>
            <a:ext cx="6260053" cy="4814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857121" y="5685154"/>
            <a:ext cx="55391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Васылива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Арина. 13 лет. «Торг на набережной».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091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940" y="124143"/>
            <a:ext cx="8229600" cy="10081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Композиции и этюды прошлых лет</a:t>
            </a:r>
            <a:endParaRPr lang="ru-RU" sz="32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5280" y="1131956"/>
            <a:ext cx="4062041" cy="3077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526" y="3220434"/>
            <a:ext cx="3964716" cy="2807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611740" y="4393962"/>
            <a:ext cx="28897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Елисеева Мария. 14 лет.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«Яхтсмены». 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05280" y="5646023"/>
            <a:ext cx="2142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«Этюд с лодкой».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58" y="1228690"/>
            <a:ext cx="418556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Проект «Выборг – город у моря»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б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ыл реализован неоднократно в 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р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амках учебной программы по 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редмету «Станковая композиция»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 учениками 7 класса. 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847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Краткое описание проекта</a:t>
            </a:r>
            <a:endParaRPr lang="ru-RU" sz="36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Данный проект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был реализован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в условиях Детской школы искусств города Выборга (отделение «Изобразительное искусство») и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направлен на учеников 7 класса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, обучающихся по дополнительной общеразвивающей программе художественной направленности «Изобразительное искусство». Срок реализации программы 7 лет.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Состав учащихся: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13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человек. Возраст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13 – 17 лет.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Руководитель проекта: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Артюхина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Алла Александровна.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Учебный предмет, в рамках которого проводится работа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 «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Станковая композиция».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Учебные дисциплины, близкие к теме предмета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 рисунок, живопись,  история искусств, история, краеведение.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Тип проекта: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творческий, исследовательский.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Продукт проекта: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Станковая композиция «Выборг – город у моря»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на основе наблюдения окружающей действительности или исторического прошлого, а также преданий и легенд родного края. 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Материал: бумага формата А-2, акварель.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Сроки реализации проекта: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Первая четверть учебного года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038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80"/>
            <a:ext cx="7318525" cy="4987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83040" y="5735379"/>
            <a:ext cx="6643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Чарских Надежда. 14 лет. «Вечер. На Крепостном мосту».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241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213756"/>
            <a:ext cx="4569922" cy="3175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55" y="404664"/>
            <a:ext cx="4386626" cy="3037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89602" y="3645024"/>
            <a:ext cx="2628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Зубарев Иван. 15 лет.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«Рыбаки».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144" y="692694"/>
            <a:ext cx="21469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Этюды для </a:t>
            </a:r>
          </a:p>
          <a:p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композиции</a:t>
            </a:r>
            <a:endParaRPr lang="ru-RU" sz="2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5733256"/>
            <a:ext cx="25711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Зубарев Иван. 15 лет.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«Берег».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545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77" y="559349"/>
            <a:ext cx="3792349" cy="38630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30321" y="4581128"/>
            <a:ext cx="30269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Родионова Юлия. 14 лет.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«Прогулка у залива».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352" y="2146034"/>
            <a:ext cx="4204328" cy="2988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483079" y="5373216"/>
            <a:ext cx="29318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Андреев Андрей. 13 лет.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«Причал. Этюд».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717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233" y="476674"/>
            <a:ext cx="6718280" cy="52727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1099233" y="5949280"/>
            <a:ext cx="64615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Силаева Елизавета. 15 лет. «Выборгская гавань. 18 век.»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363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20688"/>
            <a:ext cx="7494672" cy="5115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99592" y="5877272"/>
            <a:ext cx="53135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Вербова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Виктория. 15 лет. «Старый Выборг. На Крепостном мосту». 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2228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19" y="692696"/>
            <a:ext cx="7325175" cy="50807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52353" y="5908630"/>
            <a:ext cx="6475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Вертянкина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Александра. 14 лет. «Монахи ловят рыбу». 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2047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10" y="553358"/>
            <a:ext cx="7142046" cy="5268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92810" y="5942200"/>
            <a:ext cx="6567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Мельнов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Виталий. 16 лет. «Пётр 1. Выборгская баталия».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1180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8680"/>
            <a:ext cx="7138804" cy="4992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010711" y="5667661"/>
            <a:ext cx="68305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Карташев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Макар. 13 лет. «Морское сражение при Выборге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23 июня 1890 года».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50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92696"/>
            <a:ext cx="7318525" cy="4768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45846" y="5532086"/>
            <a:ext cx="6849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Молчанова Валерия. 15 лет. «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Вяйнемейнен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».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Композиция на основе карело-финского эпоса «Калевала».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0167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1" y="404664"/>
            <a:ext cx="5919826" cy="5345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691681" y="5755179"/>
            <a:ext cx="6849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Федотов Николай. 15 лет. «Герои Калевалы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».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Композиция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на основе карело-финского эпоса «Калевала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2973817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и задачи проекта</a:t>
            </a:r>
            <a:endParaRPr lang="ru-RU" sz="32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1268760"/>
            <a:ext cx="8352928" cy="53285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Цель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проекта: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 проявить творческий подход в работе над темой композиции,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      используя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накопленные в процессе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обучения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профессиональные знания и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умения.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Задачи: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 </a:t>
            </a:r>
          </a:p>
          <a:p>
            <a:pPr lvl="0"/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провести исследовательскую работу по изучению истории, легенд и преданий родного города;</a:t>
            </a:r>
          </a:p>
          <a:p>
            <a:pPr lvl="0"/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собрать и систематизировать натурный материал для воплощения творческого замысла (наброски, зарисовки, этюды);</a:t>
            </a:r>
          </a:p>
          <a:p>
            <a:pPr lvl="0"/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вести последовательно работу над композицией от замысла, эскизной работы до выполнения станковой композиции (картины);</a:t>
            </a:r>
          </a:p>
          <a:p>
            <a:pPr lvl="0"/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развить собственное творческое мышление, воображение;</a:t>
            </a:r>
          </a:p>
          <a:p>
            <a:pPr lvl="0"/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повысить запас жизненных впечатлений и наблюдений;</a:t>
            </a:r>
          </a:p>
          <a:p>
            <a:pPr lvl="0"/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применить на практике знания об основных элементах композиции, закономерностях построения художественной формы, выразительных средствах  композиции,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знания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о линейной и воздушной перспективах;</a:t>
            </a:r>
          </a:p>
          <a:p>
            <a:pPr lvl="0"/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использовать в работе средства живописи, их изобразительно-выразительные возможности. </a:t>
            </a:r>
          </a:p>
          <a:p>
            <a:endParaRPr lang="ru-RU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60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03" y="647687"/>
            <a:ext cx="7582620" cy="48538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78703" y="5688261"/>
            <a:ext cx="4297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Ткаченко Анджела. 15 лет. «Гавань».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4869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36" y="575926"/>
            <a:ext cx="7318525" cy="5007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886236" y="5787367"/>
            <a:ext cx="73044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Платонов Андрей. 17 лет. «Ремонт старого Крепостного моста».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3698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46" y="476672"/>
            <a:ext cx="5010081" cy="5620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57553" y="5301208"/>
            <a:ext cx="291370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Гартусова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Юлия. 15 лет.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Рыбный торг на берегу.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8203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526798"/>
            <a:ext cx="4039487" cy="5760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71600" y="5445224"/>
            <a:ext cx="2593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1F497D">
                    <a:lumMod val="75000"/>
                  </a:srgbClr>
                </a:solidFill>
              </a:rPr>
              <a:t>Добрая Ольга. 15 лет.</a:t>
            </a:r>
          </a:p>
          <a:p>
            <a:r>
              <a:rPr lang="ru-RU" sz="2000" b="1" dirty="0" smtClean="0">
                <a:solidFill>
                  <a:srgbClr val="1F497D">
                    <a:lumMod val="75000"/>
                  </a:srgbClr>
                </a:solidFill>
              </a:rPr>
              <a:t>На набережной.</a:t>
            </a:r>
            <a:endParaRPr lang="ru-RU" sz="2000" b="1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3800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65198"/>
            <a:ext cx="6104618" cy="5345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438461" y="6035671"/>
            <a:ext cx="4033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Ефремова Анна. 16 лет. «Причал».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6438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23" y="476672"/>
            <a:ext cx="7325175" cy="5436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04109" y="6032736"/>
            <a:ext cx="53976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Малафеев Алексей. 16 лет. «Паруса Выборга».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964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8545"/>
            <a:ext cx="8229600" cy="91419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и формы </a:t>
            </a:r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над  </a:t>
            </a:r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проектом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8208912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1. Аудиторные занятия композицией – 18 часов.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2. Аудиторные занятия – история искусств – 2 часа.  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Темы занятий: </a:t>
            </a:r>
          </a:p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История архитектуры города Выборга.</a:t>
            </a:r>
          </a:p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Выборг в живописи и графике финляндских и российских художников конца Х</a:t>
            </a:r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Х – ХХ – начала ХХ</a:t>
            </a:r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 веков.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3. Внешкольные занятия:</a:t>
            </a:r>
          </a:p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Экскурсия в краеведческий музей.</a:t>
            </a:r>
          </a:p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Экскурсия по Выборгу.</a:t>
            </a:r>
          </a:p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Сбор натурного материала: выходы на пленэр (наброски, зарисовки, этюды).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4. Самостоятельная работа учащихся дома:</a:t>
            </a:r>
          </a:p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Исследовательская работа.</a:t>
            </a:r>
          </a:p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Поиск темы и сюжета,  наиболее выразительного композиционного решения в эскизах (карандашных, тональных, цветовых).</a:t>
            </a:r>
          </a:p>
          <a:p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Натурная работа для композиции.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5. Презентация проекта на школьном просмотре.</a:t>
            </a:r>
            <a:r>
              <a:rPr lang="ru-RU" sz="1800" dirty="0" smtClean="0"/>
              <a:t> </a:t>
            </a:r>
            <a:endParaRPr lang="ru-RU" sz="1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6. Представление лучших композиций на конкурсную выставку рисунков учеников ДШИ и ДХШ Выборгского района «Выборгская весна».</a:t>
            </a:r>
          </a:p>
          <a:p>
            <a:pPr marL="0" indent="0">
              <a:buNone/>
            </a:pPr>
            <a:r>
              <a:rPr lang="ru-RU" sz="1800" dirty="0"/>
              <a:t> </a:t>
            </a:r>
          </a:p>
          <a:p>
            <a:pPr marL="0" indent="0">
              <a:buNone/>
            </a:pPr>
            <a:endParaRPr lang="ru-RU" sz="1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18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0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 реализации проекта</a:t>
            </a:r>
            <a:endParaRPr lang="ru-RU" sz="32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328592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   Ученики проявили творческий подход при выполнении композиции «Выборг – город у моря». Поставленные цели и задачи были выполнены.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pPr marL="0" lvl="0" indent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    В результате реализации проекта учащиеся </a:t>
            </a:r>
          </a:p>
          <a:p>
            <a:pPr lvl="0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получили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творческий опыт в построении тематических композиций, предполагающий сбор художественно-познавательного материала, формирование авторской позиции по выбранной теме и поиски способа ее выражения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pPr lvl="0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углубили знания об истории и развитии искусства родного города, края;</a:t>
            </a:r>
          </a:p>
          <a:p>
            <a:pPr lvl="0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р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азвили творческое мышление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воображение; </a:t>
            </a:r>
          </a:p>
          <a:p>
            <a:pPr lvl="0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повысили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запас жизненных впечатлений и наблюдений;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з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акрепили знания и навыки последовательной работы над композицией;</a:t>
            </a:r>
          </a:p>
          <a:p>
            <a:pPr lvl="0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п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рименили на практике знания о выразительных средствах композиции,  воздушной и линейной перспективе; 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закрепили умения в использовании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выразительных средств живописи;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развили навыки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работы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акварелью;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р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азвили положительные личностные качества и коммуникативные компетентности. 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900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Конкурсная выставка «Выборгская весна»</a:t>
            </a:r>
            <a:endParaRPr lang="ru-RU" sz="32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    В рамках музыкально-художественного фестиваля «Выборгская весна», проходящего ежегодно, на конкурсную выставку рисунков учащихся ДХШ и ДШИ Выборгского района Ленинградской области были представлены лучшие композиции.</a:t>
            </a:r>
          </a:p>
          <a:p>
            <a:pPr marL="457200" lvl="1" indent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457200" lvl="1" indent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1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место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(возрастная категория 16-18 лет) </a:t>
            </a:r>
          </a:p>
          <a:p>
            <a:pPr lvl="1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Широва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Вера. 17 лет.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    «Выборг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. Старые времена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».</a:t>
            </a:r>
          </a:p>
          <a:p>
            <a:pPr marL="457200" lvl="1" indent="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2 место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(возрастная категория 14-15 лет)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Васильева Екатерина. 15 лет. </a:t>
            </a:r>
          </a:p>
          <a:p>
            <a:pPr marL="457200" lvl="1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    «Корабельных снов хранитель».</a:t>
            </a:r>
          </a:p>
        </p:txBody>
      </p:sp>
      <p:pic>
        <p:nvPicPr>
          <p:cNvPr id="1026" name="Picture 2" descr="C:\Users\User\Documents\Атт.2018-2023\Дипломы Шировой Веры Выборгская весна 2020\IMG-a63366e0665ec8363b7b6eae7f681187-V-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181" y="2564904"/>
            <a:ext cx="2706624" cy="360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064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259632" y="5819530"/>
            <a:ext cx="7056784" cy="705813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Широва Вера. 17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лет. «Выборг.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Старые времена. Рыбаки».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6501338" cy="5486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04632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588" y="123734"/>
            <a:ext cx="8229600" cy="10081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Подготовительная работа над композицией</a:t>
            </a:r>
            <a:endParaRPr lang="ru-RU" sz="32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76" y="1196752"/>
            <a:ext cx="4391115" cy="2860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111" y="2492896"/>
            <a:ext cx="3755898" cy="3634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58123" y="4307301"/>
            <a:ext cx="49899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Начало работы: замысел, выбор темы, сюжета, периода развития Выборга.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Обращение к историческому материалу, изучение фотоархива старого Выборга в период 1918-1939 гг. (Финляндский период).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4172" y="1174049"/>
            <a:ext cx="29029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Эскизы композиции</a:t>
            </a:r>
          </a:p>
          <a:p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Шировой Веры.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5315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Подготовительная работа над композицией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98812"/>
            <a:ext cx="4578235" cy="3192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113413"/>
            <a:ext cx="3421519" cy="4803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99019" y="4554778"/>
            <a:ext cx="32141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Работа над эскизами.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Поиск композиционного и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цветового решения.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7295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</TotalTime>
  <Words>973</Words>
  <Application>Microsoft Office PowerPoint</Application>
  <PresentationFormat>Экран (4:3)</PresentationFormat>
  <Paragraphs>140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Творческий проект «Выборг – город у моря» </vt:lpstr>
      <vt:lpstr>Краткое описание проекта</vt:lpstr>
      <vt:lpstr>Цель и задачи проекта</vt:lpstr>
      <vt:lpstr>План и формы работы над  проектом</vt:lpstr>
      <vt:lpstr>Результат реализации проекта</vt:lpstr>
      <vt:lpstr>Конкурсная выставка «Выборгская весна»</vt:lpstr>
      <vt:lpstr> Широва Вера. 17 лет. «Выборг. Старые времена. Рыбаки».</vt:lpstr>
      <vt:lpstr>Подготовительная работа над композицией</vt:lpstr>
      <vt:lpstr>Подготовительная работа над композицией</vt:lpstr>
      <vt:lpstr>Подготовительная работа над композицией</vt:lpstr>
      <vt:lpstr>Фрагменты композиции</vt:lpstr>
      <vt:lpstr>Презентация PowerPoint</vt:lpstr>
      <vt:lpstr>Подготовительная работа над композицией</vt:lpstr>
      <vt:lpstr>Подготовительная работа над композицией</vt:lpstr>
      <vt:lpstr>Презентация PowerPoint</vt:lpstr>
      <vt:lpstr>Презентация PowerPoint</vt:lpstr>
      <vt:lpstr>Эскизы. Окончательные варианты.</vt:lpstr>
      <vt:lpstr>Презентация PowerPoint</vt:lpstr>
      <vt:lpstr>Композиции и этюды прошлых 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102</cp:revision>
  <dcterms:created xsi:type="dcterms:W3CDTF">2021-04-12T13:46:40Z</dcterms:created>
  <dcterms:modified xsi:type="dcterms:W3CDTF">2021-12-03T21:09:21Z</dcterms:modified>
</cp:coreProperties>
</file>