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266" r:id="rId4"/>
    <p:sldId id="265" r:id="rId5"/>
    <p:sldId id="267" r:id="rId6"/>
    <p:sldId id="268" r:id="rId7"/>
    <p:sldId id="269" r:id="rId8"/>
    <p:sldId id="270" r:id="rId9"/>
    <p:sldId id="271" r:id="rId10"/>
    <p:sldId id="259" r:id="rId11"/>
    <p:sldId id="260" r:id="rId12"/>
    <p:sldId id="261" r:id="rId13"/>
    <p:sldId id="262" r:id="rId14"/>
    <p:sldId id="263" r:id="rId15"/>
    <p:sldId id="264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FDBBB-6D19-4EDA-81D1-2CFA55D2ED56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18882-734C-4136-90DB-BD284428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18882-734C-4136-90DB-BD284428A5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83B92-EB94-45C0-B515-233EB44D4F0A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E2447-5D90-4798-AF60-AB966AB6F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Последовательность трудовых приемов (элементы деталей)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Рязанова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Инструмент для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05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Придать форму шара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057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Раскатать жгут и перевить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05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Закрепите жгут у основания каравая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057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Украсьте каравай листиками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057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Выдавить кружки сделать насечки прищемить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057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Прямоугольники разрезать по диагонали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05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полоски теста один край нарезать - будет солонка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057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rgbClr val="00B050"/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Каравай смазать смазкой и поставить сушить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05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Смазывают сиропом (для блеска) и перекладывают на салфетку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058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6104"/>
            <a:ext cx="8291264" cy="1162050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229600" cy="4691063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Соленое  тесто  сушат на противнях (противень смочить водой , чтобы тесто лучше прилипло к противню , тем ровнее получится обратная сторона после сушки 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1 курса.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 flipH="1">
            <a:off x="10764688" y="620688"/>
            <a:ext cx="288032" cy="129614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Поверхность «сердца»смазана яичной смазкой, розы и сетка не смазаны.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216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«Гриб»смазан  яичной смазкой листья не смазаны.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216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«Матрешка» смазана яичной смазкой ,узоры не смазаны.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L37216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«Подкова»смазана яичной смазкой , розы и листья  не смазаны.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L37216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«Ромашка»смазана  яичной смазкой-»Солнце»-желтками.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«Венок» смазан желтками и посыпан маком.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SL37217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pic>
        <p:nvPicPr>
          <p:cNvPr id="9" name="Содержимое 6" descr="SL37217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L3721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357298"/>
            <a:ext cx="3008313" cy="4691063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«Каравай»смазан желтками, украшения не смазаны, вздутия на поверхности- сразу закрыли дверцу пекарного шкафа(200*С).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Работу  выполнили учащиеся 2-го курса.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соленым тестом можно делать любые работы пальцами и ладонями можно скатывать  бесформенную массу , сплющивать  сдавливать  чего нельзя делать с дрожжевым тестом 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сначала учащиеся тренируются выполнить разные элементы на макете , а потом уже отрабатывают навыки на «живом»дрожжевом тесте . Например: пироги   «Московские» надо оформлять быстро с продуманным рисунком , из-за медленного оформления тестовая заготовка деформируется  , что затрудняет выполнять творческую работу 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получается  , что от неумения владеть пальцами рук при работе с тестом , изделие дрожжевое получается не таким , каким оно должно быть и учащиеся не получают результата своего труда , т.е. не удовлетворены своей работой . А ведь из-за этого могут потерять интерес к своей профессии . Поэтому  лучше учиться на соленом тесте ,  а уже потом применять свои навыки в профессии.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  <a:r>
              <a:rPr lang="ru-RU" sz="3600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Рецептура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Мука – 200 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Соль -   200 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-   125 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Рабочее место: мука , соль, вода ,кисть валик для раскатывания теста, нож, насадки металлические, деревянная палочка  , колесико для резки теста, противень.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Замешивание теста.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Соль смешивают с водой ,затем добавляют муку и замешивают  тесто. Чтобы тесто не рвалось и не крошилось , его нужно хорошо вымесить и размять, пока не станет эластичным.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для замеса должна быть холодная , руки холодными.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Перебор соли -  тесто будет  хрупким и ломким , что ведет к образованию трещин на поверхности.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теста соленого муку используют  не подвергнутую специальной обработке и без добавок эмульгаторов и разрыхлителей.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соленых изделий.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началом работы надо смочить противень водой (чтобы между тестом и противнем не образовались воздушные пузыри).Чем лучше тесто прилегает к противню , тем ровнее получится обратная сторона изделия после сушки.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Остатки теста хранят в полиэтиленовом пакете в прохладном месте несколько дней.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тесто отсырело добавить муки.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Сушка в пекарном шкафу.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начинать сушить изделие при закрытой дверце шкафа, то на поверхности образуются пузыри.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1-2часа при температуре 100*С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1-2 часа при температуре 125*С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час при температуре 150*С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Подрумянивание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при 200*С (под наблюдением)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Цветовые эффекты.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Белый цвет- если температура  125*С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Соляное глазурование- смазать изделие соленой водой (150*С в шкафу)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Коричневый цвет- смазать свекольным сиропом (150*С в шкафу)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 сдобной выпечки- сначала «соляная глазурь»(150*С), затем смесь молока и воды или смесью яичного желтка и воды (200*С)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Окрашивание теста.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окрасить готовое вымешанное соленое тесто из пшеничной муки , нужно по капельке добавить в него пищевые красители.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изделие будет однотонным , краску можно добавить при замешивании муки, соли и воды , а если изделие должно быть разноцветным , то готовое вымешанное тесто делят на части по количеству цветов.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Раскрашивание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краски были сочными и ложились ровно , изделия перед раскрашиванием грунтуют белой масляной краской. Для последующего раскрашивания подходят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водорастворимые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краски.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Лакировка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Лак защищает изделие от влаги. Жидким лаком лакируют несколько раз , густые прозрачные лаки , напротив , надежно  защищают изделие от влаги , и ими тщательно покрывают  модели со всех сторон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746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Соленое тесто </vt:lpstr>
      <vt:lpstr>Соленое тесто (пояснительная записка)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  <vt:lpstr>Соленое тесто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Соленое тесто «Каравай»</dc:title>
  <dc:creator>Admin</dc:creator>
  <cp:lastModifiedBy>User</cp:lastModifiedBy>
  <cp:revision>50</cp:revision>
  <dcterms:created xsi:type="dcterms:W3CDTF">2010-02-14T18:44:00Z</dcterms:created>
  <dcterms:modified xsi:type="dcterms:W3CDTF">2023-10-08T16:35:24Z</dcterms:modified>
</cp:coreProperties>
</file>