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5A2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764" autoAdjust="0"/>
    <p:restoredTop sz="94660"/>
  </p:normalViewPr>
  <p:slideViewPr>
    <p:cSldViewPr showGuides="1">
      <p:cViewPr>
        <p:scale>
          <a:sx n="71" d="100"/>
          <a:sy n="71" d="100"/>
        </p:scale>
        <p:origin x="-317" y="2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9E01CF-B7F3-417E-9526-EC4333C1FCF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4AAE750-A41A-419E-BCA4-3ADE9F0EB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3400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ес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477" r="2477"/>
          <a:stretch>
            <a:fillRect/>
          </a:stretch>
        </p:blipFill>
        <p:spPr>
          <a:xfrm>
            <a:off x="1301882" y="291565"/>
            <a:ext cx="6537605" cy="4754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38100" dist="635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31287" y="5192728"/>
            <a:ext cx="5867400" cy="5222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Что известно нам про лес?</a:t>
            </a:r>
            <a:endParaRPr lang="ru-RU" sz="32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428860" y="5907463"/>
            <a:ext cx="4286280" cy="571504"/>
            <a:chOff x="2428860" y="5907463"/>
            <a:chExt cx="4286280" cy="571504"/>
          </a:xfrm>
        </p:grpSpPr>
        <p:sp>
          <p:nvSpPr>
            <p:cNvPr id="6" name="Управляющая кнопка: настраиваемая 5">
              <a:hlinkClick r:id="" action="ppaction://noaction" highlightClick="1"/>
            </p:cNvPr>
            <p:cNvSpPr/>
            <p:nvPr/>
          </p:nvSpPr>
          <p:spPr>
            <a:xfrm>
              <a:off x="2428860" y="5907463"/>
              <a:ext cx="4286280" cy="571504"/>
            </a:xfrm>
            <a:prstGeom prst="actionButtonBlank">
              <a:avLst/>
            </a:prstGeom>
            <a:scene3d>
              <a:camera prst="orthographicFront">
                <a:rot lat="0" lon="6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003">
              <a:schemeClr val="lt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08199" y="5960240"/>
              <a:ext cx="3736643" cy="4308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200" b="1" spc="450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dobe Gothic Std B" pitchFamily="34" charset="-128"/>
                  <a:ea typeface="Adobe Gothic Std B" pitchFamily="34" charset="-128"/>
                </a:rPr>
                <a:t>КРОССВОРД</a:t>
              </a:r>
              <a:endParaRPr lang="ru-RU" sz="2200" b="1" spc="45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othic Std B" pitchFamily="34" charset="-128"/>
                <a:ea typeface="Adobe Gothic Std B" pitchFamily="34" charset="-128"/>
              </a:endParaRPr>
            </a:p>
          </p:txBody>
        </p:sp>
      </p:grpSp>
      <p:pic>
        <p:nvPicPr>
          <p:cNvPr id="9" name="Рисунок 8" descr="блик свет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6446" y="5332753"/>
            <a:ext cx="1540726" cy="1155544"/>
          </a:xfrm>
          <a:prstGeom prst="rect">
            <a:avLst/>
          </a:prstGeom>
        </p:spPr>
      </p:pic>
      <p:pic>
        <p:nvPicPr>
          <p:cNvPr id="10" name="Рисунок 9" descr="блик свет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37599" y="6231665"/>
            <a:ext cx="642624" cy="481968"/>
          </a:xfrm>
          <a:prstGeom prst="rect">
            <a:avLst/>
          </a:prstGeom>
        </p:spPr>
      </p:pic>
      <p:pic>
        <p:nvPicPr>
          <p:cNvPr id="12" name="Рисунок 11" descr="фотоуголок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" y="4624077"/>
            <a:ext cx="2214546" cy="2233923"/>
          </a:xfrm>
          <a:prstGeom prst="rect">
            <a:avLst/>
          </a:prstGeom>
        </p:spPr>
      </p:pic>
      <p:pic>
        <p:nvPicPr>
          <p:cNvPr id="13" name="Рисунок 12" descr="фотоуголок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6929454" y="4624077"/>
            <a:ext cx="2214546" cy="2233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3400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2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1"/>
          <p:cNvSpPr txBox="1"/>
          <p:nvPr/>
        </p:nvSpPr>
        <p:spPr>
          <a:xfrm>
            <a:off x="2048872" y="1305316"/>
            <a:ext cx="22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6" name="2"/>
          <p:cNvSpPr txBox="1"/>
          <p:nvPr/>
        </p:nvSpPr>
        <p:spPr>
          <a:xfrm>
            <a:off x="4289204" y="1315972"/>
            <a:ext cx="22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7" name="4"/>
          <p:cNvSpPr txBox="1"/>
          <p:nvPr/>
        </p:nvSpPr>
        <p:spPr>
          <a:xfrm>
            <a:off x="6500826" y="2229450"/>
            <a:ext cx="22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9" name="5"/>
          <p:cNvSpPr txBox="1"/>
          <p:nvPr/>
        </p:nvSpPr>
        <p:spPr>
          <a:xfrm>
            <a:off x="3724472" y="2701550"/>
            <a:ext cx="22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0" name="3"/>
          <p:cNvSpPr txBox="1"/>
          <p:nvPr/>
        </p:nvSpPr>
        <p:spPr>
          <a:xfrm>
            <a:off x="1500166" y="2240396"/>
            <a:ext cx="22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1" name="8"/>
          <p:cNvSpPr txBox="1"/>
          <p:nvPr/>
        </p:nvSpPr>
        <p:spPr>
          <a:xfrm>
            <a:off x="1500166" y="4968740"/>
            <a:ext cx="22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12" name="6"/>
          <p:cNvSpPr txBox="1"/>
          <p:nvPr/>
        </p:nvSpPr>
        <p:spPr>
          <a:xfrm>
            <a:off x="3188450" y="3608374"/>
            <a:ext cx="22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3" name="7"/>
          <p:cNvSpPr txBox="1"/>
          <p:nvPr/>
        </p:nvSpPr>
        <p:spPr>
          <a:xfrm>
            <a:off x="4838296" y="3613832"/>
            <a:ext cx="22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7</a:t>
            </a:r>
            <a:endParaRPr lang="ru-RU" b="1" dirty="0"/>
          </a:p>
        </p:txBody>
      </p:sp>
      <p:graphicFrame>
        <p:nvGraphicFramePr>
          <p:cNvPr id="14" name="мухомор"/>
          <p:cNvGraphicFramePr>
            <a:graphicFrameLocks noGrp="1"/>
          </p:cNvGraphicFramePr>
          <p:nvPr/>
        </p:nvGraphicFramePr>
        <p:xfrm>
          <a:off x="2071670" y="1390636"/>
          <a:ext cx="387927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4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24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4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4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4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Скругленная прямоугольная выноска 15"/>
          <p:cNvSpPr/>
          <p:nvPr/>
        </p:nvSpPr>
        <p:spPr>
          <a:xfrm>
            <a:off x="1857356" y="5786454"/>
            <a:ext cx="6929486" cy="857256"/>
          </a:xfrm>
          <a:prstGeom prst="wedgeRoundRectCallout">
            <a:avLst>
              <a:gd name="adj1" fmla="val 31981"/>
              <a:gd name="adj2" fmla="val -236164"/>
              <a:gd name="adj3" fmla="val 16667"/>
            </a:avLst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чтец для кроссворд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3256" y="2830458"/>
            <a:ext cx="1615743" cy="2717385"/>
          </a:xfrm>
          <a:prstGeom prst="rect">
            <a:avLst/>
          </a:prstGeom>
        </p:spPr>
      </p:pic>
      <p:sp>
        <p:nvSpPr>
          <p:cNvPr id="18" name="Вопрос 1"/>
          <p:cNvSpPr txBox="1"/>
          <p:nvPr/>
        </p:nvSpPr>
        <p:spPr>
          <a:xfrm>
            <a:off x="2143108" y="5857892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 1 (по горизонтали) : </a:t>
            </a:r>
            <a:r>
              <a:rPr lang="ru-RU" b="1" dirty="0" smtClean="0">
                <a:solidFill>
                  <a:srgbClr val="205A2A"/>
                </a:solidFill>
              </a:rPr>
              <a:t>Он в лесу стоял. Никто его не брал. Хоть в красной шапке модной, но никуда не годный.</a:t>
            </a:r>
            <a:endParaRPr lang="ru-RU" b="1" dirty="0">
              <a:solidFill>
                <a:srgbClr val="205A2A"/>
              </a:solidFill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6715140" y="500042"/>
            <a:ext cx="1857388" cy="428628"/>
            <a:chOff x="6715140" y="500042"/>
            <a:chExt cx="1857388" cy="428628"/>
          </a:xfrm>
        </p:grpSpPr>
        <p:sp>
          <p:nvSpPr>
            <p:cNvPr id="19" name="Кнопка: Вопрос">
              <a:hlinkClick r:id="" action="ppaction://noaction" highlightClick="1"/>
            </p:cNvPr>
            <p:cNvSpPr/>
            <p:nvPr/>
          </p:nvSpPr>
          <p:spPr>
            <a:xfrm>
              <a:off x="6715140" y="500042"/>
              <a:ext cx="1857388" cy="428628"/>
            </a:xfrm>
            <a:prstGeom prst="actionButtonBlank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accent1">
                  <a:lumMod val="75000"/>
                </a:schemeClr>
              </a:solidFill>
            </a:ln>
            <a:effectLst>
              <a:innerShdw blurRad="114300">
                <a:prstClr val="black"/>
              </a:innerShdw>
            </a:effectLst>
            <a:scene3d>
              <a:camera prst="obliqueTopLeft" fov="600000">
                <a:rot lat="0" lon="0" rev="0"/>
              </a:camera>
              <a:lightRig rig="balanced" dir="t">
                <a:rot lat="0" lon="0" rev="19200000"/>
              </a:lightRig>
            </a:scene3d>
            <a:sp3d contourW="12700" prstMaterial="matte">
              <a:bevelT w="60000" h="50800" prst="riblet"/>
              <a:contourClr>
                <a:schemeClr val="accent1">
                  <a:shade val="60000"/>
                  <a:satMod val="110000"/>
                </a:schemeClr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Надпись на кнопке Вопрос"/>
            <p:cNvSpPr txBox="1"/>
            <p:nvPr/>
          </p:nvSpPr>
          <p:spPr>
            <a:xfrm>
              <a:off x="6901318" y="515208"/>
              <a:ext cx="1428760" cy="369332"/>
            </a:xfrm>
            <a:prstGeom prst="rect">
              <a:avLst/>
            </a:prstGeom>
            <a:noFill/>
            <a:effectLst>
              <a:outerShdw blurRad="50800" dist="50800" dir="1800000" algn="ctr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threePt" dir="t">
                <a:rot lat="0" lon="0" rev="2400000"/>
              </a:lightRig>
            </a:scene3d>
            <a:sp3d prstMaterial="metal"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Вопрос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715140" y="1059404"/>
            <a:ext cx="1857388" cy="440770"/>
            <a:chOff x="6715140" y="1059404"/>
            <a:chExt cx="1857388" cy="440770"/>
          </a:xfrm>
        </p:grpSpPr>
        <p:sp>
          <p:nvSpPr>
            <p:cNvPr id="21" name="Кнопка: Ответ">
              <a:hlinkClick r:id="" action="ppaction://noaction" highlightClick="1"/>
            </p:cNvPr>
            <p:cNvSpPr/>
            <p:nvPr/>
          </p:nvSpPr>
          <p:spPr>
            <a:xfrm>
              <a:off x="6715140" y="1071546"/>
              <a:ext cx="1857388" cy="428628"/>
            </a:xfrm>
            <a:prstGeom prst="actionButtonBlank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accent1">
                  <a:lumMod val="75000"/>
                </a:schemeClr>
              </a:solidFill>
            </a:ln>
            <a:effectLst>
              <a:innerShdw blurRad="114300">
                <a:prstClr val="black"/>
              </a:innerShdw>
            </a:effectLst>
            <a:scene3d>
              <a:camera prst="obliqueTopLeft" fov="600000">
                <a:rot lat="0" lon="0" rev="0"/>
              </a:camera>
              <a:lightRig rig="balanced" dir="t">
                <a:rot lat="0" lon="0" rev="19200000"/>
              </a:lightRig>
            </a:scene3d>
            <a:sp3d contourW="12700" prstMaterial="matte">
              <a:bevelT w="60000" h="50800" prst="riblet"/>
              <a:contourClr>
                <a:schemeClr val="accent1">
                  <a:shade val="60000"/>
                  <a:satMod val="110000"/>
                </a:schemeClr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Надпись на кнопке Ответ"/>
            <p:cNvSpPr txBox="1"/>
            <p:nvPr/>
          </p:nvSpPr>
          <p:spPr>
            <a:xfrm>
              <a:off x="6929454" y="1059404"/>
              <a:ext cx="1428760" cy="369332"/>
            </a:xfrm>
            <a:prstGeom prst="rect">
              <a:avLst/>
            </a:prstGeom>
            <a:noFill/>
            <a:effectLst>
              <a:outerShdw blurRad="50800" dist="50800" dir="1800000" algn="ctr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threePt" dir="t">
                <a:rot lat="0" lon="0" rev="2400000"/>
              </a:lightRig>
            </a:scene3d>
            <a:sp3d prstMaterial="metal"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Ответ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23" name="гриб"/>
          <p:cNvGraphicFramePr>
            <a:graphicFrameLocks noGrp="1"/>
          </p:cNvGraphicFramePr>
          <p:nvPr/>
        </p:nvGraphicFramePr>
        <p:xfrm>
          <a:off x="1516114" y="2293612"/>
          <a:ext cx="221672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" name="Вопрос 3"/>
          <p:cNvSpPr txBox="1"/>
          <p:nvPr/>
        </p:nvSpPr>
        <p:spPr>
          <a:xfrm>
            <a:off x="2285984" y="5857892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 3 (по горизонтали):</a:t>
            </a:r>
            <a:r>
              <a:rPr lang="ru-RU" b="1" dirty="0" smtClean="0">
                <a:solidFill>
                  <a:srgbClr val="205A2A"/>
                </a:solidFill>
              </a:rPr>
              <a:t> Стоит Антошка на одной ножке.</a:t>
            </a:r>
          </a:p>
          <a:p>
            <a:r>
              <a:rPr lang="ru-RU" b="1" dirty="0" smtClean="0">
                <a:solidFill>
                  <a:srgbClr val="205A2A"/>
                </a:solidFill>
              </a:rPr>
              <a:t>Его ищут, а он не откликается.</a:t>
            </a:r>
            <a:endParaRPr lang="ru-RU" b="1" dirty="0">
              <a:solidFill>
                <a:srgbClr val="205A2A"/>
              </a:solidFill>
            </a:endParaRPr>
          </a:p>
        </p:txBody>
      </p:sp>
      <p:graphicFrame>
        <p:nvGraphicFramePr>
          <p:cNvPr id="28" name="еж"/>
          <p:cNvGraphicFramePr>
            <a:graphicFrameLocks noGrp="1"/>
          </p:cNvGraphicFramePr>
          <p:nvPr/>
        </p:nvGraphicFramePr>
        <p:xfrm>
          <a:off x="6508038" y="2320854"/>
          <a:ext cx="110836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ё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ж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Вопрос 4"/>
          <p:cNvSpPr txBox="1"/>
          <p:nvPr/>
        </p:nvSpPr>
        <p:spPr>
          <a:xfrm>
            <a:off x="2285984" y="5857892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 4 (по горизонтали):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205A2A"/>
                </a:solidFill>
              </a:rPr>
              <a:t>Сердитый недотрога живет в глуши лесной. Иголок очень много, а нитки ни одной.</a:t>
            </a:r>
            <a:endParaRPr lang="ru-RU" b="1" dirty="0">
              <a:solidFill>
                <a:srgbClr val="205A2A"/>
              </a:solidFill>
            </a:endParaRPr>
          </a:p>
        </p:txBody>
      </p:sp>
      <p:sp>
        <p:nvSpPr>
          <p:cNvPr id="30" name="Управляющая кнопка: настраиваемая 29">
            <a:hlinkClick r:id="" action="ppaction://noaction" highlightClick="1"/>
          </p:cNvPr>
          <p:cNvSpPr/>
          <p:nvPr/>
        </p:nvSpPr>
        <p:spPr>
          <a:xfrm>
            <a:off x="168562" y="113326"/>
            <a:ext cx="1643074" cy="1285884"/>
          </a:xfrm>
          <a:prstGeom prst="actionButtonBlan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1" name="лист"/>
          <p:cNvGraphicFramePr>
            <a:graphicFrameLocks noGrp="1"/>
          </p:cNvGraphicFramePr>
          <p:nvPr/>
        </p:nvGraphicFramePr>
        <p:xfrm>
          <a:off x="3740734" y="2766575"/>
          <a:ext cx="221672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Вопрос 5"/>
          <p:cNvSpPr txBox="1"/>
          <p:nvPr/>
        </p:nvSpPr>
        <p:spPr>
          <a:xfrm>
            <a:off x="2285984" y="5857892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 5 (по горизонтали): </a:t>
            </a:r>
            <a:r>
              <a:rPr lang="ru-RU" b="1" dirty="0" smtClean="0">
                <a:solidFill>
                  <a:srgbClr val="205A2A"/>
                </a:solidFill>
              </a:rPr>
              <a:t>С ветки в речку упадет, и не тонет, а плывет.</a:t>
            </a:r>
            <a:endParaRPr lang="ru-RU" b="1" dirty="0">
              <a:solidFill>
                <a:srgbClr val="205A2A"/>
              </a:solidFill>
            </a:endParaRPr>
          </a:p>
        </p:txBody>
      </p:sp>
      <p:graphicFrame>
        <p:nvGraphicFramePr>
          <p:cNvPr id="33" name="крапива"/>
          <p:cNvGraphicFramePr>
            <a:graphicFrameLocks noGrp="1"/>
          </p:cNvGraphicFramePr>
          <p:nvPr/>
        </p:nvGraphicFramePr>
        <p:xfrm>
          <a:off x="3182745" y="3674543"/>
          <a:ext cx="387927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" name="Вопрос 6"/>
          <p:cNvSpPr txBox="1"/>
          <p:nvPr/>
        </p:nvSpPr>
        <p:spPr>
          <a:xfrm>
            <a:off x="2285984" y="5857892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 6 (по горизонтали): </a:t>
            </a:r>
            <a:r>
              <a:rPr lang="ru-RU" b="1" dirty="0" smtClean="0">
                <a:solidFill>
                  <a:srgbClr val="205A2A"/>
                </a:solidFill>
              </a:rPr>
              <a:t>Растёт зелёный кустик, дотронешься ― укусит.</a:t>
            </a:r>
            <a:endParaRPr lang="ru-RU" b="1" dirty="0">
              <a:solidFill>
                <a:srgbClr val="205A2A"/>
              </a:solidFill>
            </a:endParaRPr>
          </a:p>
        </p:txBody>
      </p:sp>
      <p:graphicFrame>
        <p:nvGraphicFramePr>
          <p:cNvPr id="35" name="медведь"/>
          <p:cNvGraphicFramePr>
            <a:graphicFrameLocks noGrp="1"/>
          </p:cNvGraphicFramePr>
          <p:nvPr/>
        </p:nvGraphicFramePr>
        <p:xfrm>
          <a:off x="1512520" y="5056834"/>
          <a:ext cx="387927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2400" b="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" name="Вопрос 8"/>
          <p:cNvSpPr txBox="1"/>
          <p:nvPr/>
        </p:nvSpPr>
        <p:spPr>
          <a:xfrm>
            <a:off x="2285984" y="5857892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 8 (по горизонтали): </a:t>
            </a:r>
            <a:r>
              <a:rPr lang="ru-RU" b="1" dirty="0" smtClean="0">
                <a:solidFill>
                  <a:srgbClr val="205A2A"/>
                </a:solidFill>
              </a:rPr>
              <a:t>Хозяин лесной просыпается весной. А зимой под вьюжный вой спит в берлоге снеговой.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37" name="муравей"/>
          <p:cNvGraphicFramePr>
            <a:graphicFrameLocks noGrp="1"/>
          </p:cNvGraphicFramePr>
          <p:nvPr/>
        </p:nvGraphicFramePr>
        <p:xfrm>
          <a:off x="2072980" y="1401460"/>
          <a:ext cx="55418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" name="Вопрос 1 по вертикали"/>
          <p:cNvSpPr txBox="1"/>
          <p:nvPr/>
        </p:nvSpPr>
        <p:spPr>
          <a:xfrm>
            <a:off x="2252488" y="5857892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 1 (по вертикали): </a:t>
            </a:r>
            <a:r>
              <a:rPr lang="ru-RU" b="1" dirty="0" smtClean="0">
                <a:solidFill>
                  <a:srgbClr val="205A2A"/>
                </a:solidFill>
              </a:rPr>
              <a:t>Мы лесные жители ― мудрые строители. Из иголок всей артелью строим дом себе под елью.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39" name="малина"/>
          <p:cNvGraphicFramePr>
            <a:graphicFrameLocks noGrp="1"/>
          </p:cNvGraphicFramePr>
          <p:nvPr/>
        </p:nvGraphicFramePr>
        <p:xfrm>
          <a:off x="4291700" y="1857364"/>
          <a:ext cx="55418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" name="Вопрос 2 по вертикали"/>
          <p:cNvSpPr txBox="1"/>
          <p:nvPr/>
        </p:nvSpPr>
        <p:spPr>
          <a:xfrm>
            <a:off x="2283788" y="5874156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Вопрос 2 (по вертикали): </a:t>
            </a:r>
            <a:r>
              <a:rPr lang="ru-RU" b="1" dirty="0" smtClean="0">
                <a:solidFill>
                  <a:srgbClr val="205A2A"/>
                </a:solidFill>
              </a:rPr>
              <a:t>Бусы красные висят, из кустов на нас глядят. Очень любят бусы эти  ― дети, птицы и медведи.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1" name="вопрос 4 по вертикали"/>
          <p:cNvSpPr txBox="1"/>
          <p:nvPr/>
        </p:nvSpPr>
        <p:spPr>
          <a:xfrm>
            <a:off x="2282690" y="5873058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 4 (по вертикали): </a:t>
            </a:r>
            <a:r>
              <a:rPr lang="ru-RU" b="1" dirty="0" smtClean="0">
                <a:solidFill>
                  <a:srgbClr val="205A2A"/>
                </a:solidFill>
              </a:rPr>
              <a:t>Что же это за девица ― не швея, не мастерица, ничего сама не шьёт, а в иголках круглый год? </a:t>
            </a:r>
            <a:endParaRPr lang="ru-RU" b="1" dirty="0">
              <a:solidFill>
                <a:srgbClr val="205A2A"/>
              </a:solidFill>
            </a:endParaRPr>
          </a:p>
        </p:txBody>
      </p:sp>
      <p:graphicFrame>
        <p:nvGraphicFramePr>
          <p:cNvPr id="42" name="ёлка"/>
          <p:cNvGraphicFramePr>
            <a:graphicFrameLocks noGrp="1"/>
          </p:cNvGraphicFramePr>
          <p:nvPr/>
        </p:nvGraphicFramePr>
        <p:xfrm>
          <a:off x="6516066" y="2770818"/>
          <a:ext cx="55418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" name="Вопрос 7 по вертикали"/>
          <p:cNvSpPr txBox="1"/>
          <p:nvPr/>
        </p:nvSpPr>
        <p:spPr>
          <a:xfrm>
            <a:off x="2169644" y="5749711"/>
            <a:ext cx="6500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 7 (по вертикали):  </a:t>
            </a:r>
            <a:r>
              <a:rPr lang="ru-RU" b="1" dirty="0" smtClean="0">
                <a:solidFill>
                  <a:srgbClr val="205A2A"/>
                </a:solidFill>
              </a:rPr>
              <a:t>Меня в лесу оставили, весь век торчать заставили: в ушанке заячьей зимой, а летом с бритой головой.</a:t>
            </a:r>
            <a:endParaRPr lang="ru-RU" b="1" dirty="0"/>
          </a:p>
        </p:txBody>
      </p:sp>
      <p:graphicFrame>
        <p:nvGraphicFramePr>
          <p:cNvPr id="44" name="пень"/>
          <p:cNvGraphicFramePr>
            <a:graphicFrameLocks noGrp="1"/>
          </p:cNvGraphicFramePr>
          <p:nvPr/>
        </p:nvGraphicFramePr>
        <p:xfrm>
          <a:off x="4844430" y="4143380"/>
          <a:ext cx="55418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400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5" name="Рисунок мухомор" descr="мухомо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381" y="129535"/>
            <a:ext cx="1616854" cy="1248802"/>
          </a:xfrm>
          <a:prstGeom prst="rect">
            <a:avLst/>
          </a:prstGeom>
        </p:spPr>
      </p:pic>
      <p:pic>
        <p:nvPicPr>
          <p:cNvPr id="46" name="Рисунок гриб" descr="гриб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88412"/>
            <a:ext cx="843128" cy="1107048"/>
          </a:xfrm>
          <a:prstGeom prst="rect">
            <a:avLst/>
          </a:prstGeom>
        </p:spPr>
      </p:pic>
      <p:pic>
        <p:nvPicPr>
          <p:cNvPr id="47" name="Рисунок ёж" descr="еж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9843" y="152477"/>
            <a:ext cx="1571636" cy="1219211"/>
          </a:xfrm>
          <a:prstGeom prst="rect">
            <a:avLst/>
          </a:prstGeom>
        </p:spPr>
      </p:pic>
      <p:pic>
        <p:nvPicPr>
          <p:cNvPr id="48" name="Рисунок лист" descr="лист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599" y="281747"/>
            <a:ext cx="1357322" cy="1246917"/>
          </a:xfrm>
          <a:prstGeom prst="rect">
            <a:avLst/>
          </a:prstGeom>
        </p:spPr>
      </p:pic>
      <p:pic>
        <p:nvPicPr>
          <p:cNvPr id="49" name="Рисунок крапива" descr="крапив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4049" y="142852"/>
            <a:ext cx="1614808" cy="1231698"/>
          </a:xfrm>
          <a:prstGeom prst="rect">
            <a:avLst/>
          </a:prstGeom>
        </p:spPr>
      </p:pic>
      <p:pic>
        <p:nvPicPr>
          <p:cNvPr id="50" name="Рисунок медведь" descr="медведь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847" y="254792"/>
            <a:ext cx="1500198" cy="1031676"/>
          </a:xfrm>
          <a:prstGeom prst="rect">
            <a:avLst/>
          </a:prstGeom>
        </p:spPr>
      </p:pic>
      <p:pic>
        <p:nvPicPr>
          <p:cNvPr id="51" name="Рисунок муравей" descr="муравей.jpg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8404" y="131796"/>
            <a:ext cx="1604568" cy="1242754"/>
          </a:xfrm>
          <a:prstGeom prst="rect">
            <a:avLst/>
          </a:prstGeom>
        </p:spPr>
      </p:pic>
      <p:pic>
        <p:nvPicPr>
          <p:cNvPr id="52" name="Рисунок малина" descr="малина.jpg"/>
          <p:cNvPicPr>
            <a:picLocks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05656" y="142852"/>
            <a:ext cx="1571636" cy="1213968"/>
          </a:xfrm>
          <a:prstGeom prst="rect">
            <a:avLst/>
          </a:prstGeom>
        </p:spPr>
      </p:pic>
      <p:pic>
        <p:nvPicPr>
          <p:cNvPr id="53" name="Рисунок елка" descr="елка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66940" y="213452"/>
            <a:ext cx="1087412" cy="1098286"/>
          </a:xfrm>
          <a:prstGeom prst="rect">
            <a:avLst/>
          </a:prstGeom>
        </p:spPr>
      </p:pic>
      <p:pic>
        <p:nvPicPr>
          <p:cNvPr id="54" name="Рисунок пень" descr="пень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51455" y="214073"/>
            <a:ext cx="1497529" cy="1000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" presetClass="exit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2" presetClass="exit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2" presetClass="exit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000"/>
                            </p:stCondLst>
                            <p:childTnLst>
                              <p:par>
                                <p:cTn id="13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2" presetClass="exit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000"/>
                            </p:stCondLst>
                            <p:childTnLst>
                              <p:par>
                                <p:cTn id="15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6" presetID="2" presetClass="exit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3000"/>
                            </p:stCondLst>
                            <p:childTnLst>
                              <p:par>
                                <p:cTn id="17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500"/>
                            </p:stCondLst>
                            <p:childTnLst>
                              <p:par>
                                <p:cTn id="186" presetID="2" presetClass="exit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000"/>
                            </p:stCondLst>
                            <p:childTnLst>
                              <p:par>
                                <p:cTn id="19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500"/>
                            </p:stCondLst>
                            <p:childTnLst>
                              <p:par>
                                <p:cTn id="206" presetID="2" presetClass="exit" presetSubtype="4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2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2000"/>
                            </p:stCondLst>
                            <p:childTnLst>
                              <p:par>
                                <p:cTn id="23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1500"/>
                            </p:stCondLst>
                            <p:childTnLst>
                              <p:par>
                                <p:cTn id="24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2000"/>
                            </p:stCondLst>
                            <p:childTnLst>
                              <p:par>
                                <p:cTn id="25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000"/>
                            </p:stCondLst>
                            <p:childTnLst>
                              <p:par>
                                <p:cTn id="27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8" grpId="0" build="allAtOnce"/>
      <p:bldP spid="25" grpId="0"/>
      <p:bldP spid="25" grpId="1"/>
      <p:bldP spid="29" grpId="0"/>
      <p:bldP spid="29" grpId="1"/>
      <p:bldP spid="32" grpId="0"/>
      <p:bldP spid="32" grpId="1"/>
      <p:bldP spid="34" grpId="0"/>
      <p:bldP spid="34" grpId="1"/>
      <p:bldP spid="36" grpId="0"/>
      <p:bldP spid="36" grpId="1"/>
      <p:bldP spid="38" grpId="0"/>
      <p:bldP spid="38" grpId="1"/>
      <p:bldP spid="40" grpId="0"/>
      <p:bldP spid="40" grpId="1"/>
      <p:bldP spid="41" grpId="0"/>
      <p:bldP spid="41" grpId="1"/>
      <p:bldP spid="43" grpId="0"/>
      <p:bldP spid="43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650</TotalTime>
  <Words>291</Words>
  <Application>Microsoft Office PowerPoint</Application>
  <PresentationFormat>Экран (4:3)</PresentationFormat>
  <Paragraphs>67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Что известно нам про лес?</vt:lpstr>
      <vt:lpstr>Слайд 2</vt:lpstr>
    </vt:vector>
  </TitlesOfParts>
  <Company>Home-2012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59</cp:revision>
  <dcterms:created xsi:type="dcterms:W3CDTF">2016-11-28T12:40:47Z</dcterms:created>
  <dcterms:modified xsi:type="dcterms:W3CDTF">2016-11-29T11:38:50Z</dcterms:modified>
</cp:coreProperties>
</file>