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63" r:id="rId5"/>
    <p:sldId id="264" r:id="rId6"/>
    <p:sldId id="260" r:id="rId7"/>
    <p:sldId id="265" r:id="rId8"/>
    <p:sldId id="266" r:id="rId9"/>
    <p:sldId id="268" r:id="rId10"/>
    <p:sldId id="269" r:id="rId11"/>
    <p:sldId id="267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8846"/>
    <a:srgbClr val="159B35"/>
    <a:srgbClr val="0000FF"/>
    <a:srgbClr val="99FFCC"/>
    <a:srgbClr val="FFFF99"/>
    <a:srgbClr val="0CAC04"/>
    <a:srgbClr val="CCFF99"/>
    <a:srgbClr val="FFFFCC"/>
    <a:srgbClr val="FFFF00"/>
    <a:srgbClr val="23D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B1AAB-9E6E-4E1F-9D60-FB98B46DC29F}" type="datetimeFigureOut">
              <a:rPr lang="ru-RU" smtClean="0"/>
              <a:pPr/>
              <a:t>05.02.2021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7632-1F1A-44FD-97FF-2D508A663D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B1AAB-9E6E-4E1F-9D60-FB98B46DC29F}" type="datetimeFigureOut">
              <a:rPr lang="ru-RU" smtClean="0"/>
              <a:pPr/>
              <a:t>05.02.2021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7632-1F1A-44FD-97FF-2D508A663D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B1AAB-9E6E-4E1F-9D60-FB98B46DC29F}" type="datetimeFigureOut">
              <a:rPr lang="ru-RU" smtClean="0"/>
              <a:pPr/>
              <a:t>05.02.2021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7632-1F1A-44FD-97FF-2D508A663D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B1AAB-9E6E-4E1F-9D60-FB98B46DC29F}" type="datetimeFigureOut">
              <a:rPr lang="ru-RU" smtClean="0"/>
              <a:pPr/>
              <a:t>05.02.2021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7632-1F1A-44FD-97FF-2D508A663D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B1AAB-9E6E-4E1F-9D60-FB98B46DC29F}" type="datetimeFigureOut">
              <a:rPr lang="ru-RU" smtClean="0"/>
              <a:pPr/>
              <a:t>05.02.2021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7632-1F1A-44FD-97FF-2D508A663D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B1AAB-9E6E-4E1F-9D60-FB98B46DC29F}" type="datetimeFigureOut">
              <a:rPr lang="ru-RU" smtClean="0"/>
              <a:pPr/>
              <a:t>05.02.2021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7632-1F1A-44FD-97FF-2D508A663D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B1AAB-9E6E-4E1F-9D60-FB98B46DC29F}" type="datetimeFigureOut">
              <a:rPr lang="ru-RU" smtClean="0"/>
              <a:pPr/>
              <a:t>05.02.2021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7632-1F1A-44FD-97FF-2D508A663D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B1AAB-9E6E-4E1F-9D60-FB98B46DC29F}" type="datetimeFigureOut">
              <a:rPr lang="ru-RU" smtClean="0"/>
              <a:pPr/>
              <a:t>05.02.2021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7632-1F1A-44FD-97FF-2D508A663D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B1AAB-9E6E-4E1F-9D60-FB98B46DC29F}" type="datetimeFigureOut">
              <a:rPr lang="ru-RU" smtClean="0"/>
              <a:pPr/>
              <a:t>05.02.2021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7632-1F1A-44FD-97FF-2D508A663D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B1AAB-9E6E-4E1F-9D60-FB98B46DC29F}" type="datetimeFigureOut">
              <a:rPr lang="ru-RU" smtClean="0"/>
              <a:pPr/>
              <a:t>05.02.2021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7632-1F1A-44FD-97FF-2D508A663D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B1AAB-9E6E-4E1F-9D60-FB98B46DC29F}" type="datetimeFigureOut">
              <a:rPr lang="ru-RU" smtClean="0"/>
              <a:pPr/>
              <a:t>05.02.2021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7632-1F1A-44FD-97FF-2D508A663D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B1AAB-9E6E-4E1F-9D60-FB98B46DC29F}" type="datetimeFigureOut">
              <a:rPr lang="ru-RU" smtClean="0"/>
              <a:pPr/>
              <a:t>05.02.2021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77632-1F1A-44FD-97FF-2D508A663DC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ru-RU" sz="9600" b="1" dirty="0" smtClean="0">
                <a:solidFill>
                  <a:srgbClr val="28884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ЧЕЛОВЕК ПРИРОДЕ </a:t>
            </a:r>
            <a:br>
              <a:rPr lang="ru-RU" sz="9600" b="1" dirty="0" smtClean="0">
                <a:solidFill>
                  <a:srgbClr val="28884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</a:br>
            <a:r>
              <a:rPr lang="ru-RU" sz="9600" b="1" dirty="0" smtClean="0">
                <a:solidFill>
                  <a:srgbClr val="28884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- </a:t>
            </a:r>
            <a:br>
              <a:rPr lang="ru-RU" sz="9600" b="1" dirty="0" smtClean="0">
                <a:solidFill>
                  <a:srgbClr val="28884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</a:br>
            <a:r>
              <a:rPr lang="ru-RU" sz="9600" b="1" dirty="0" smtClean="0">
                <a:solidFill>
                  <a:srgbClr val="28884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ДРУГ </a:t>
            </a:r>
            <a:r>
              <a:rPr lang="ru-RU" sz="12000" b="1" dirty="0" smtClean="0">
                <a:solidFill>
                  <a:srgbClr val="28884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?</a:t>
            </a:r>
            <a:endParaRPr lang="ru-RU" sz="12000" b="1" dirty="0">
              <a:solidFill>
                <a:srgbClr val="288846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innerShdw blurRad="63500" dist="50800">
                  <a:prstClr val="black">
                    <a:alpha val="50000"/>
                  </a:prstClr>
                </a:inn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6143668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17600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Как человек воздействует на природу?</a:t>
            </a:r>
          </a:p>
          <a:p>
            <a:pPr>
              <a:buNone/>
            </a:pPr>
            <a:endParaRPr lang="ru-RU" sz="17600" b="1" dirty="0" smtClean="0">
              <a:solidFill>
                <a:srgbClr val="0000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7600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Как наши предки относились к природе? </a:t>
            </a:r>
          </a:p>
          <a:p>
            <a:pPr>
              <a:buNone/>
            </a:pPr>
            <a:endParaRPr lang="ru-RU" sz="17600" b="1" dirty="0" smtClean="0">
              <a:solidFill>
                <a:srgbClr val="0000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7600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Как сберечь природу? </a:t>
            </a:r>
          </a:p>
          <a:p>
            <a:pPr>
              <a:buNone/>
            </a:pPr>
            <a:endParaRPr lang="ru-RU" sz="17600" b="1" dirty="0" smtClean="0">
              <a:solidFill>
                <a:srgbClr val="0000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7600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Человек природе – друг? </a:t>
            </a:r>
            <a:r>
              <a:rPr lang="ru-RU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 </a:t>
            </a:r>
            <a:br>
              <a:rPr lang="ru-RU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 </a:t>
            </a:r>
            <a:br>
              <a:rPr lang="ru-RU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286544"/>
          </a:xfrm>
        </p:spPr>
        <p:txBody>
          <a:bodyPr/>
          <a:lstStyle/>
          <a:p>
            <a:r>
              <a:rPr lang="ru-RU" sz="4800" b="1" dirty="0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Сегодня на уроке я узнал …</a:t>
            </a:r>
          </a:p>
          <a:p>
            <a:r>
              <a:rPr lang="ru-RU" sz="4800" b="1" dirty="0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Какие мысли и чувства возникали?</a:t>
            </a:r>
          </a:p>
          <a:p>
            <a:r>
              <a:rPr lang="ru-RU" sz="4800" b="1" dirty="0" smtClean="0">
                <a:solidFill>
                  <a:srgbClr val="0000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Помогло ли общение в группе прийти к правильному решению?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ru-RU" sz="9600" b="1" dirty="0" smtClean="0">
                <a:solidFill>
                  <a:srgbClr val="28884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ЧЕЛОВЕК ПРИРОДЕ </a:t>
            </a:r>
            <a:br>
              <a:rPr lang="ru-RU" sz="9600" b="1" dirty="0" smtClean="0">
                <a:solidFill>
                  <a:srgbClr val="28884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</a:br>
            <a:r>
              <a:rPr lang="ru-RU" sz="9600" b="1" dirty="0" smtClean="0">
                <a:solidFill>
                  <a:srgbClr val="28884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- </a:t>
            </a:r>
            <a:br>
              <a:rPr lang="ru-RU" sz="9600" b="1" dirty="0" smtClean="0">
                <a:solidFill>
                  <a:srgbClr val="28884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</a:br>
            <a:r>
              <a:rPr lang="ru-RU" sz="9600" b="1" dirty="0" smtClean="0">
                <a:solidFill>
                  <a:srgbClr val="28884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ДРУГ </a:t>
            </a:r>
            <a:r>
              <a:rPr lang="ru-RU" sz="12000" b="1" dirty="0" smtClean="0">
                <a:solidFill>
                  <a:srgbClr val="28884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?</a:t>
            </a:r>
            <a:endParaRPr lang="ru-RU" sz="12000" b="1" dirty="0">
              <a:solidFill>
                <a:srgbClr val="288846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innerShdw blurRad="63500" dist="50800">
                  <a:prstClr val="black">
                    <a:alpha val="50000"/>
                  </a:prstClr>
                </a:inn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урок\f5465eaaa1ea96946f9fc8d7d3013e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72000" cy="3500438"/>
          </a:xfrm>
          <a:prstGeom prst="rect">
            <a:avLst/>
          </a:prstGeom>
          <a:noFill/>
        </p:spPr>
      </p:pic>
      <p:pic>
        <p:nvPicPr>
          <p:cNvPr id="2052" name="Picture 4" descr="C:\Users\Админ\Desktop\урок\nature-grass-branch-blossom-plant-photography-meadow-leaf-flower-green-red-insect-ladybug-botany-butterfly-flora-fauna-invertebrate-wildflower-close-up-beetle-macro-photography-moths-and-butterflies-11047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00439"/>
            <a:ext cx="4572000" cy="3354838"/>
          </a:xfrm>
          <a:prstGeom prst="rect">
            <a:avLst/>
          </a:prstGeom>
          <a:noFill/>
        </p:spPr>
      </p:pic>
      <p:pic>
        <p:nvPicPr>
          <p:cNvPr id="2053" name="Picture 5" descr="C:\Users\Админ\Desktop\урок\trava-ptica-leto-prirod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88513" y="0"/>
            <a:ext cx="4555487" cy="3500438"/>
          </a:xfrm>
          <a:prstGeom prst="rect">
            <a:avLst/>
          </a:prstGeom>
          <a:noFill/>
        </p:spPr>
      </p:pic>
      <p:pic>
        <p:nvPicPr>
          <p:cNvPr id="2054" name="Picture 6" descr="C:\Users\Админ\Desktop\урок\c32751e8d80c46f6be4dc29d5bb57e8c.max-1200x8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CAC0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урок\s8i5ddbKPdY-999x1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0"/>
            <a:ext cx="7286676" cy="6858000"/>
          </a:xfrm>
          <a:prstGeom prst="rect">
            <a:avLst/>
          </a:prstGeom>
          <a:noFill/>
        </p:spPr>
      </p:pic>
      <p:pic>
        <p:nvPicPr>
          <p:cNvPr id="1027" name="Picture 3" descr="C:\Users\Админ\Desktop\урок\Успенский собор, г.Ярославль-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0"/>
            <a:ext cx="7286676" cy="6858000"/>
          </a:xfrm>
          <a:prstGeom prst="rect">
            <a:avLst/>
          </a:prstGeom>
          <a:noFill/>
        </p:spPr>
      </p:pic>
      <p:pic>
        <p:nvPicPr>
          <p:cNvPr id="1028" name="Picture 4" descr="C:\Users\Админ\Desktop\урок\6_svyato-voznesenskiy_airpan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9" name="Picture 5" descr="C:\Users\Админ\Desktop\урок\img5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0" name="Picture 6" descr="C:\Users\Админ\Desktop\урок\260_0345407b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1" name="Picture 7" descr="C:\Users\Админ\Desktop\урок\onlajn-fleshmob-rossija-v-obektive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" y="-25424"/>
            <a:ext cx="9144000" cy="688342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ru-RU" sz="9600" b="1" dirty="0" smtClean="0">
                <a:solidFill>
                  <a:srgbClr val="0CAC04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/>
            </a:r>
            <a:br>
              <a:rPr lang="ru-RU" sz="9600" b="1" dirty="0" smtClean="0">
                <a:solidFill>
                  <a:srgbClr val="0CAC04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</a:br>
            <a:r>
              <a:rPr lang="ru-RU" sz="10700" b="1" dirty="0" smtClean="0">
                <a:solidFill>
                  <a:srgbClr val="28884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ЧЕЛОВЕК</a:t>
            </a:r>
            <a:br>
              <a:rPr lang="ru-RU" sz="10700" b="1" dirty="0" smtClean="0">
                <a:solidFill>
                  <a:srgbClr val="28884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</a:br>
            <a:r>
              <a:rPr lang="ru-RU" sz="10700" b="1" dirty="0" smtClean="0">
                <a:solidFill>
                  <a:srgbClr val="28884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 И</a:t>
            </a:r>
            <a:br>
              <a:rPr lang="ru-RU" sz="10700" b="1" dirty="0" smtClean="0">
                <a:solidFill>
                  <a:srgbClr val="28884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</a:br>
            <a:r>
              <a:rPr lang="ru-RU" sz="10700" b="1" dirty="0" smtClean="0">
                <a:solidFill>
                  <a:srgbClr val="28884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 ПРИРОДА </a:t>
            </a:r>
            <a:r>
              <a:rPr lang="ru-RU" sz="10700" b="1" dirty="0" smtClean="0">
                <a:solidFill>
                  <a:srgbClr val="0CAC04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/>
            </a:r>
            <a:br>
              <a:rPr lang="ru-RU" sz="10700" b="1" dirty="0" smtClean="0">
                <a:solidFill>
                  <a:srgbClr val="0CAC04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</a:br>
            <a:endParaRPr lang="ru-RU" sz="10700" b="1" dirty="0">
              <a:solidFill>
                <a:srgbClr val="0CAC04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innerShdw blurRad="63500" dist="50800">
                  <a:prstClr val="black">
                    <a:alpha val="50000"/>
                  </a:prstClr>
                </a:inn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6143668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17600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Как человек воздействует на природу?</a:t>
            </a:r>
          </a:p>
          <a:p>
            <a:pPr>
              <a:buNone/>
            </a:pPr>
            <a:endParaRPr lang="ru-RU" sz="17600" b="1" dirty="0" smtClean="0">
              <a:solidFill>
                <a:srgbClr val="0000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7600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Как наши предки относились к природе? </a:t>
            </a:r>
          </a:p>
          <a:p>
            <a:pPr>
              <a:buNone/>
            </a:pPr>
            <a:endParaRPr lang="ru-RU" sz="17600" b="1" dirty="0" smtClean="0">
              <a:solidFill>
                <a:srgbClr val="0000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7600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Как сберечь природу? </a:t>
            </a:r>
          </a:p>
          <a:p>
            <a:pPr>
              <a:buNone/>
            </a:pPr>
            <a:endParaRPr lang="ru-RU" sz="17600" b="1" dirty="0" smtClean="0">
              <a:solidFill>
                <a:srgbClr val="0000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17600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Человек природе – друг? </a:t>
            </a:r>
            <a:r>
              <a:rPr lang="ru-RU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 </a:t>
            </a:r>
            <a:br>
              <a:rPr lang="ru-RU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 </a:t>
            </a:r>
            <a:br>
              <a:rPr lang="ru-RU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</a:br>
            <a:r>
              <a:rPr lang="ru-RU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77264"/>
          <a:ext cx="8715436" cy="6637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18"/>
                <a:gridCol w="4357718"/>
              </a:tblGrid>
              <a:tr h="78572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ОТРИЦАТЕЛЬНОЕ</a:t>
                      </a:r>
                      <a:r>
                        <a:rPr lang="ru-RU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</a:t>
                      </a:r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 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</a:rPr>
                        <a:t>ПОЛОЖИТЕЛЬНОЕ</a:t>
                      </a:r>
                      <a:endParaRPr lang="ru-RU" sz="3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5715134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+mn-ea"/>
                          <a:cs typeface="+mn-cs"/>
                        </a:rPr>
                        <a:t>Вырубка лесов.</a:t>
                      </a:r>
                    </a:p>
                    <a:p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+mn-ea"/>
                          <a:cs typeface="+mn-cs"/>
                        </a:rPr>
                        <a:t>Загрязнение почвы, воды, воздуха.</a:t>
                      </a:r>
                    </a:p>
                    <a:p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+mn-ea"/>
                          <a:cs typeface="+mn-cs"/>
                        </a:rPr>
                        <a:t>Уничтожение растений и животных.</a:t>
                      </a:r>
                      <a:endParaRPr lang="ru-RU" sz="3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+mn-ea"/>
                          <a:cs typeface="+mn-cs"/>
                        </a:rPr>
                        <a:t>Создание заповедников, заказников, парков.</a:t>
                      </a:r>
                    </a:p>
                    <a:p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+mn-ea"/>
                          <a:cs typeface="+mn-cs"/>
                        </a:rPr>
                        <a:t>Посадка растений.</a:t>
                      </a:r>
                    </a:p>
                    <a:p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+mn-ea"/>
                          <a:cs typeface="+mn-cs"/>
                        </a:rPr>
                        <a:t>Охрана растений и животных. Красная книга. </a:t>
                      </a:r>
                    </a:p>
                    <a:p>
                      <a:r>
                        <a:rPr lang="ru-RU" sz="32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+mn-ea"/>
                          <a:cs typeface="+mn-cs"/>
                        </a:rPr>
                        <a:t>Охрана лесов от пожаров.</a:t>
                      </a:r>
                      <a:endParaRPr lang="ru-RU" sz="3200" b="1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mic Sans MS" pitchFamily="66" charset="0"/>
                      </a:endParaRP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286000" y="26903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\Desktop\урок\Колонизация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Users\Админ\Desktop\урок\solovki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Ромб 5"/>
          <p:cNvSpPr/>
          <p:nvPr/>
        </p:nvSpPr>
        <p:spPr>
          <a:xfrm>
            <a:off x="2714612" y="3857628"/>
            <a:ext cx="414334" cy="414334"/>
          </a:xfrm>
          <a:prstGeom prst="diamond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Ромб 6"/>
          <p:cNvSpPr/>
          <p:nvPr/>
        </p:nvSpPr>
        <p:spPr>
          <a:xfrm>
            <a:off x="3867643" y="5564993"/>
            <a:ext cx="414334" cy="414334"/>
          </a:xfrm>
          <a:prstGeom prst="diamond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Ромб 7"/>
          <p:cNvSpPr/>
          <p:nvPr/>
        </p:nvSpPr>
        <p:spPr>
          <a:xfrm>
            <a:off x="5946281" y="4923454"/>
            <a:ext cx="414334" cy="414334"/>
          </a:xfrm>
          <a:prstGeom prst="diamond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Ромб 8"/>
          <p:cNvSpPr/>
          <p:nvPr/>
        </p:nvSpPr>
        <p:spPr>
          <a:xfrm>
            <a:off x="5740834" y="4509120"/>
            <a:ext cx="414334" cy="414334"/>
          </a:xfrm>
          <a:prstGeom prst="diamond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740834" y="5242624"/>
            <a:ext cx="30796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Microsoft JhengHei UI Light" pitchFamily="34" charset="-120"/>
              </a:rPr>
              <a:t>Михаило</a:t>
            </a:r>
            <a:r>
              <a:rPr lang="ru-RU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Microsoft JhengHei UI Light" pitchFamily="34" charset="-120"/>
              </a:rPr>
              <a:t>-Архангельский</a:t>
            </a: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Microsoft JhengHei UI Light" pitchFamily="34" charset="-12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84168" y="4271962"/>
            <a:ext cx="25106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Microsoft JhengHei UI Light" pitchFamily="34" charset="-120"/>
              </a:rPr>
              <a:t>Николо-Корельский</a:t>
            </a:r>
            <a:endParaRPr lang="ru-RU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Microsoft JhengHei UI Light" pitchFamily="34" charset="-12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4373259"/>
            <a:ext cx="29754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Microsoft JhengHei UI Light" pitchFamily="34" charset="-120"/>
              </a:rPr>
              <a:t>Спасо</a:t>
            </a: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Microsoft JhengHei UI Light" pitchFamily="34" charset="-120"/>
              </a:rPr>
              <a:t>-Преображенский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413411" y="6093296"/>
            <a:ext cx="13227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Крестный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r>
              <a:rPr lang="ru-RU" sz="9600" b="1" dirty="0" smtClean="0">
                <a:solidFill>
                  <a:srgbClr val="0CAC04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/>
            </a:r>
            <a:br>
              <a:rPr lang="ru-RU" sz="9600" b="1" dirty="0" smtClean="0">
                <a:solidFill>
                  <a:srgbClr val="0CAC04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</a:br>
            <a:r>
              <a:rPr lang="ru-RU" sz="9800" b="1" dirty="0" smtClean="0">
                <a:solidFill>
                  <a:srgbClr val="28884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КАК СБЕРЕЧЬ</a:t>
            </a:r>
            <a:br>
              <a:rPr lang="ru-RU" sz="9800" b="1" dirty="0" smtClean="0">
                <a:solidFill>
                  <a:srgbClr val="28884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</a:br>
            <a:r>
              <a:rPr lang="ru-RU" sz="9800" b="1" dirty="0" smtClean="0">
                <a:solidFill>
                  <a:srgbClr val="28884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  ПРИРОДУ? </a:t>
            </a:r>
            <a:r>
              <a:rPr lang="ru-RU" sz="10700" b="1" dirty="0" smtClean="0">
                <a:solidFill>
                  <a:srgbClr val="0CAC04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/>
            </a:r>
            <a:br>
              <a:rPr lang="ru-RU" sz="10700" b="1" dirty="0" smtClean="0">
                <a:solidFill>
                  <a:srgbClr val="0CAC04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</a:br>
            <a:endParaRPr lang="ru-RU" sz="10700" b="1" dirty="0">
              <a:solidFill>
                <a:srgbClr val="0CAC04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innerShdw blurRad="63500" dist="50800">
                  <a:prstClr val="black">
                    <a:alpha val="50000"/>
                  </a:prstClr>
                </a:inn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114</Words>
  <Application>Microsoft Office PowerPoint</Application>
  <PresentationFormat>Экран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ЧЕЛОВЕК ПРИРОДЕ  -  ДРУГ ?</vt:lpstr>
      <vt:lpstr>Презентация PowerPoint</vt:lpstr>
      <vt:lpstr>Презентация PowerPoint</vt:lpstr>
      <vt:lpstr> ЧЕЛОВЕК  И  ПРИРОДА  </vt:lpstr>
      <vt:lpstr>Презентация PowerPoint</vt:lpstr>
      <vt:lpstr> </vt:lpstr>
      <vt:lpstr>Презентация PowerPoint</vt:lpstr>
      <vt:lpstr>Презентация PowerPoint</vt:lpstr>
      <vt:lpstr> КАК СБЕРЕЧЬ   ПРИРОДУ?  </vt:lpstr>
      <vt:lpstr>Презентация PowerPoint</vt:lpstr>
      <vt:lpstr>Презентация PowerPoint</vt:lpstr>
      <vt:lpstr>ЧЕЛОВЕК ПРИРОДЕ  -  ДРУГ ?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  природе  –  друг?</dc:title>
  <dc:creator>Админ</dc:creator>
  <cp:lastModifiedBy>Пользователь Windows</cp:lastModifiedBy>
  <cp:revision>50</cp:revision>
  <dcterms:created xsi:type="dcterms:W3CDTF">2021-02-01T18:54:23Z</dcterms:created>
  <dcterms:modified xsi:type="dcterms:W3CDTF">2021-02-05T12:32:33Z</dcterms:modified>
</cp:coreProperties>
</file>