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61" r:id="rId2"/>
    <p:sldId id="256" r:id="rId3"/>
    <p:sldId id="258" r:id="rId4"/>
    <p:sldId id="260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16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22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364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6959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21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3344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89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302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34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0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70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888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6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45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685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35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83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0B9DDB4-EAEE-4ECF-825E-01235B038EAE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F660A5B-1F3F-4CA0-B949-315F129DF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0523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4945" y="1246910"/>
            <a:ext cx="8729058" cy="1006763"/>
          </a:xfrm>
        </p:spPr>
        <p:txBody>
          <a:bodyPr>
            <a:normAutofit fontScale="90000"/>
          </a:bodyPr>
          <a:lstStyle/>
          <a:p>
            <a:r>
              <a:rPr lang="ru-RU" dirty="0"/>
              <a:t>Экология – дело каждого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5" y="4050831"/>
            <a:ext cx="8320426" cy="242385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Работу представила </a:t>
            </a:r>
            <a:r>
              <a:rPr lang="ru-RU" dirty="0" smtClean="0">
                <a:solidFill>
                  <a:schemeClr val="tx1"/>
                </a:solidFill>
              </a:rPr>
              <a:t>Кармазина Юлия Васильевна Воронежской </a:t>
            </a:r>
            <a:r>
              <a:rPr lang="ru-RU" dirty="0" smtClean="0">
                <a:solidFill>
                  <a:schemeClr val="tx1"/>
                </a:solidFill>
              </a:rPr>
              <a:t>области, с. Новая Усмань. МБДОУ «Детский сад «Солнышко</a:t>
            </a:r>
            <a:r>
              <a:rPr lang="ru-RU" dirty="0" smtClean="0"/>
              <a:t>«</a:t>
            </a:r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2022</a:t>
            </a:r>
            <a:r>
              <a:rPr lang="ru-RU" dirty="0" smtClean="0"/>
              <a:t>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693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363287"/>
            <a:ext cx="7058431" cy="81464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Экология – дело каждого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2248" y="2975957"/>
            <a:ext cx="5370022" cy="108896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 фото дети ясельного возраста. Мы с детьми организовали сортировку мусора. Сначала бумагу отсортировали, а потом пластиковые бутылки. Это очень поучительная акция, мы с детьми часто участвуем в </a:t>
            </a:r>
            <a:r>
              <a:rPr lang="ru-RU" smtClean="0">
                <a:solidFill>
                  <a:schemeClr val="tx1"/>
                </a:solidFill>
              </a:rPr>
              <a:t>таких акциях.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13" y="2618508"/>
            <a:ext cx="3413762" cy="256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5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24444"/>
            <a:ext cx="7602143" cy="17059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Экология </a:t>
            </a:r>
            <a:r>
              <a:rPr lang="ru-RU" dirty="0"/>
              <a:t>– дело </a:t>
            </a:r>
            <a:r>
              <a:rPr lang="ru-RU" dirty="0" smtClean="0"/>
              <a:t>каждого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Дети нарисовали сами, как представляют нашу природу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8932179" cy="388077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727" y="2076191"/>
            <a:ext cx="2973878" cy="39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10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1680" y="609600"/>
            <a:ext cx="7262321" cy="1320800"/>
          </a:xfrm>
        </p:spPr>
        <p:txBody>
          <a:bodyPr/>
          <a:lstStyle/>
          <a:p>
            <a:r>
              <a:rPr lang="ru-RU" dirty="0"/>
              <a:t>Экология – дело каждого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5018" y="1612669"/>
            <a:ext cx="8829964" cy="2269375"/>
          </a:xfrm>
        </p:spPr>
        <p:txBody>
          <a:bodyPr/>
          <a:lstStyle/>
          <a:p>
            <a:r>
              <a:rPr lang="ru-RU" dirty="0" smtClean="0"/>
              <a:t>Экология –дело каждого. Пусть все люди в мире живут в Мире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019" y="3143236"/>
            <a:ext cx="3107729" cy="233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728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172095" y="182881"/>
            <a:ext cx="8046516" cy="1246908"/>
          </a:xfrm>
        </p:spPr>
        <p:txBody>
          <a:bodyPr/>
          <a:lstStyle/>
          <a:p>
            <a:r>
              <a:rPr lang="ru-RU" dirty="0"/>
              <a:t>Экология – дело каждого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136371" y="1706458"/>
            <a:ext cx="4697022" cy="3522767"/>
          </a:xfrm>
        </p:spPr>
      </p:pic>
    </p:spTree>
    <p:extLst>
      <p:ext uri="{BB962C8B-B14F-4D97-AF65-F5344CB8AC3E}">
        <p14:creationId xmlns:p14="http://schemas.microsoft.com/office/powerpoint/2010/main" val="114345947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72</TotalTime>
  <Words>91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Сектор</vt:lpstr>
      <vt:lpstr>Экология – дело каждого</vt:lpstr>
      <vt:lpstr>Экология – дело каждого</vt:lpstr>
      <vt:lpstr>Экология – дело каждого  Дети нарисовали сами, как представляют нашу природу  </vt:lpstr>
      <vt:lpstr>Экология – дело каждого</vt:lpstr>
      <vt:lpstr>Экология – дело каждого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2022-03-11T20:13:00Z</dcterms:created>
  <dcterms:modified xsi:type="dcterms:W3CDTF">2022-03-19T19:16:07Z</dcterms:modified>
</cp:coreProperties>
</file>