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76" r:id="rId3"/>
    <p:sldId id="277" r:id="rId4"/>
    <p:sldId id="278" r:id="rId5"/>
    <p:sldId id="265" r:id="rId6"/>
    <p:sldId id="273" r:id="rId7"/>
    <p:sldId id="279" r:id="rId8"/>
    <p:sldId id="280" r:id="rId9"/>
    <p:sldId id="267" r:id="rId10"/>
    <p:sldId id="268" r:id="rId11"/>
    <p:sldId id="262" r:id="rId12"/>
    <p:sldId id="258" r:id="rId13"/>
    <p:sldId id="281" r:id="rId14"/>
    <p:sldId id="282" r:id="rId15"/>
    <p:sldId id="285" r:id="rId16"/>
    <p:sldId id="283" r:id="rId17"/>
    <p:sldId id="261" r:id="rId18"/>
    <p:sldId id="257" r:id="rId19"/>
    <p:sldId id="256" r:id="rId20"/>
    <p:sldId id="284" r:id="rId21"/>
    <p:sldId id="260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E6E70-DECC-4C63-ACA1-7D9972A6867D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58A3E-464A-46BC-9C75-E09758DDF2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22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8A3E-464A-46BC-9C75-E09758DDF2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10EC2-C53B-4CF5-9D73-F3543199D2C0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1050;&#1083;&#1072;&#1089;&#1089;&#1085;&#1099;&#1081;%20&#1095;&#1072;&#1089;%20&#1055;&#1091;&#1090;&#1100;%20&#1082;%20&#1091;&#1089;&#1087;&#1077;&#1093;&#1091;\&#1044;&#1072;&#1085;&#1077;&#1095;&#1082;&#1072;%203.avi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t.gdefon.com/wallpapers_original/s/568913_muzyika_notyi_stena_skripka_1920x1200_(www.GdeFon.ru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40" y="285728"/>
            <a:ext cx="9029764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7-конечная звезда 9"/>
          <p:cNvSpPr/>
          <p:nvPr/>
        </p:nvSpPr>
        <p:spPr>
          <a:xfrm>
            <a:off x="0" y="642918"/>
            <a:ext cx="4143404" cy="4000528"/>
          </a:xfrm>
          <a:prstGeom prst="star7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00232" y="71414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по группам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214422"/>
            <a:ext cx="42148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 группа: </a:t>
            </a:r>
          </a:p>
          <a:p>
            <a:pPr algn="ctr"/>
            <a:r>
              <a:rPr lang="ru-RU" sz="2400" dirty="0" smtClean="0"/>
              <a:t>Соберите </a:t>
            </a:r>
          </a:p>
          <a:p>
            <a:pPr algn="ctr"/>
            <a:r>
              <a:rPr lang="ru-RU" sz="2400" dirty="0" smtClean="0"/>
              <a:t>«созвездие» Успеха. </a:t>
            </a:r>
          </a:p>
          <a:p>
            <a:pPr algn="ctr"/>
            <a:r>
              <a:rPr lang="ru-RU" sz="2400" dirty="0" smtClean="0"/>
              <a:t>Выберите те звезды – </a:t>
            </a:r>
          </a:p>
          <a:p>
            <a:pPr algn="ctr"/>
            <a:r>
              <a:rPr lang="ru-RU" sz="2400" dirty="0" smtClean="0"/>
              <a:t>качества характера, </a:t>
            </a:r>
          </a:p>
          <a:p>
            <a:pPr algn="ctr"/>
            <a:r>
              <a:rPr lang="ru-RU" sz="2400" dirty="0" smtClean="0"/>
              <a:t>которые помогут </a:t>
            </a:r>
          </a:p>
          <a:p>
            <a:pPr algn="ctr"/>
            <a:r>
              <a:rPr lang="ru-RU" sz="2400" dirty="0" smtClean="0"/>
              <a:t>вам стать </a:t>
            </a:r>
          </a:p>
          <a:p>
            <a:pPr algn="ctr"/>
            <a:r>
              <a:rPr lang="ru-RU" sz="2400" dirty="0" smtClean="0"/>
              <a:t>успешными.</a:t>
            </a:r>
            <a:endParaRPr lang="ru-RU" sz="2400" dirty="0"/>
          </a:p>
        </p:txBody>
      </p:sp>
      <p:sp>
        <p:nvSpPr>
          <p:cNvPr id="14" name="7-конечная звезда 13"/>
          <p:cNvSpPr/>
          <p:nvPr/>
        </p:nvSpPr>
        <p:spPr>
          <a:xfrm>
            <a:off x="5000596" y="642918"/>
            <a:ext cx="4143404" cy="4000528"/>
          </a:xfrm>
          <a:prstGeom prst="star7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29158" y="1428736"/>
            <a:ext cx="4214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2 группа: </a:t>
            </a:r>
          </a:p>
          <a:p>
            <a:pPr algn="ctr"/>
            <a:r>
              <a:rPr lang="ru-RU" sz="2400" dirty="0" smtClean="0"/>
              <a:t>Восстановите </a:t>
            </a:r>
          </a:p>
          <a:p>
            <a:pPr algn="ctr"/>
            <a:r>
              <a:rPr lang="ru-RU" sz="2400" dirty="0" smtClean="0"/>
              <a:t>пословицы об успехе. Объясните их смысл.</a:t>
            </a:r>
            <a:endParaRPr lang="ru-RU" sz="2400" dirty="0"/>
          </a:p>
        </p:txBody>
      </p:sp>
      <p:sp>
        <p:nvSpPr>
          <p:cNvPr id="16" name="7-конечная звезда 15"/>
          <p:cNvSpPr/>
          <p:nvPr/>
        </p:nvSpPr>
        <p:spPr>
          <a:xfrm>
            <a:off x="2500298" y="2714620"/>
            <a:ext cx="4143404" cy="400052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500298" y="3500438"/>
            <a:ext cx="4214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3 группа: </a:t>
            </a:r>
          </a:p>
          <a:p>
            <a:pPr algn="ctr"/>
            <a:r>
              <a:rPr lang="ru-RU" sz="2400" dirty="0" smtClean="0"/>
              <a:t>Составьте Памятку </a:t>
            </a:r>
          </a:p>
          <a:p>
            <a:pPr algn="ctr"/>
            <a:r>
              <a:rPr lang="ru-RU" sz="2400" dirty="0" smtClean="0"/>
              <a:t>«Правила успеха». </a:t>
            </a:r>
          </a:p>
          <a:p>
            <a:pPr algn="ctr"/>
            <a:r>
              <a:rPr lang="ru-RU" sz="2400" dirty="0" smtClean="0"/>
              <a:t>Для этого закончите </a:t>
            </a:r>
          </a:p>
          <a:p>
            <a:pPr algn="ctr"/>
            <a:r>
              <a:rPr lang="ru-RU" sz="2400" dirty="0" smtClean="0"/>
              <a:t>фразу «Если ты хочешь </a:t>
            </a:r>
          </a:p>
          <a:p>
            <a:pPr algn="ctr"/>
            <a:r>
              <a:rPr lang="ru-RU" sz="2400" dirty="0" smtClean="0"/>
              <a:t>быть успешным, </a:t>
            </a:r>
          </a:p>
          <a:p>
            <a:pPr algn="ctr"/>
            <a:r>
              <a:rPr lang="ru-RU" sz="2400" dirty="0" smtClean="0"/>
              <a:t>нужно …»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643998" cy="5710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a typeface="Times New Roman"/>
                <a:cs typeface="Times New Roman"/>
              </a:rPr>
              <a:t> </a:t>
            </a:r>
            <a:endParaRPr lang="ru-RU" sz="20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85728"/>
            <a:ext cx="7715304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Жизнь требует движения.</a:t>
            </a:r>
          </a:p>
          <a:p>
            <a:endParaRPr lang="ru-RU" sz="8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Аристотель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https://media1.britannica.com/eb-media/62/190562-131-1A9B2031.jpg"/>
          <p:cNvPicPr>
            <a:picLocks noChangeAspect="1" noChangeArrowheads="1"/>
          </p:cNvPicPr>
          <p:nvPr/>
        </p:nvPicPr>
        <p:blipFill>
          <a:blip r:embed="rId2"/>
          <a:srcRect l="41016" r="10643"/>
          <a:stretch>
            <a:fillRect/>
          </a:stretch>
        </p:blipFill>
        <p:spPr bwMode="auto">
          <a:xfrm>
            <a:off x="6357950" y="2667865"/>
            <a:ext cx="2571768" cy="3990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5927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</a:t>
            </a: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4285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«Знаете ли вы успешных людей?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balet_CSHelkunchik_-_Vals_cvetov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8384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8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5927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</a:t>
            </a: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4285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«Знаете ли вы успешных людей?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7890" name="Picture 2" descr="https://ds03.infourok.ru/uploads/ex/0bed/00032cb4-6e83dec5/img18.jpg"/>
          <p:cNvPicPr>
            <a:picLocks noChangeAspect="1" noChangeArrowheads="1"/>
          </p:cNvPicPr>
          <p:nvPr/>
        </p:nvPicPr>
        <p:blipFill>
          <a:blip r:embed="rId2"/>
          <a:srcRect l="29630" t="24097" r="29629" b="10843"/>
          <a:stretch>
            <a:fillRect/>
          </a:stretch>
        </p:blipFill>
        <p:spPr bwMode="auto">
          <a:xfrm>
            <a:off x="2643174" y="857232"/>
            <a:ext cx="3608942" cy="44291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285852" y="5643578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 Ильич Чайковский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5927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</a:t>
            </a: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4285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«Знаете ли вы успешных людей?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Картинки по запросу утро в сосновом лесу шишкин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8643998" cy="5857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5927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</a:t>
            </a: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4285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«Знаете ли вы успешных людей?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Картинки по запросу утро в сосновом лесу шишкин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5072098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14282" y="4286256"/>
            <a:ext cx="4929222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 Иванович Шишкин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«Утро в сосновом бору»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14" name="Picture 2" descr="http://yaransk-biblioteka.ru/_tbkp/2017/ivan_shishkin-kramskoj-18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357298"/>
            <a:ext cx="3786214" cy="5106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5927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</a:t>
            </a: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4285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«Знаете ли вы успешных людей?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5643578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 Сергеевич Пушкин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40" name="Picture 4" descr="http://www.listread.ru/photo/authors/longdesc/1102-aleksandr_pushk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785794"/>
            <a:ext cx="3986343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992" y="116632"/>
            <a:ext cx="8501122" cy="16039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Валентина Владимировна Терешкова 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Times New Roman"/>
              <a:cs typeface="Times New Roman"/>
            </a:endParaRPr>
          </a:p>
        </p:txBody>
      </p:sp>
      <p:pic>
        <p:nvPicPr>
          <p:cNvPr id="8194" name="Picture 2" descr="http://gossipgir1.narod.ru/olderfiles/1/67910173_88cb6c55d69df230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2857520" cy="4149925"/>
          </a:xfrm>
          <a:prstGeom prst="rect">
            <a:avLst/>
          </a:prstGeom>
          <a:noFill/>
        </p:spPr>
      </p:pic>
      <p:pic>
        <p:nvPicPr>
          <p:cNvPr id="8196" name="Picture 4" descr="https://upload.wikimedia.org/wikipedia/commons/6/61/RIAN_archive_612748_Valentina_Tereshkova.jpg"/>
          <p:cNvPicPr>
            <a:picLocks noChangeAspect="1" noChangeArrowheads="1"/>
          </p:cNvPicPr>
          <p:nvPr/>
        </p:nvPicPr>
        <p:blipFill>
          <a:blip r:embed="rId3" cstate="print"/>
          <a:srcRect l="10743" r="9757"/>
          <a:stretch>
            <a:fillRect/>
          </a:stretch>
        </p:blipFill>
        <p:spPr bwMode="auto">
          <a:xfrm>
            <a:off x="5786446" y="1714488"/>
            <a:ext cx="3149352" cy="4000528"/>
          </a:xfrm>
          <a:prstGeom prst="rect">
            <a:avLst/>
          </a:prstGeom>
          <a:noFill/>
        </p:spPr>
      </p:pic>
      <p:pic>
        <p:nvPicPr>
          <p:cNvPr id="8198" name="Picture 6" descr="https://www.aex.ru/images/media/o/178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643314"/>
            <a:ext cx="3913114" cy="2938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Федор Владимирович Емельяненко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http://fetmuzclips.ru/uploads/images/m/m/a/mma_m_1_vihod_fedora_emeljanen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429156" cy="3321867"/>
          </a:xfrm>
          <a:prstGeom prst="rect">
            <a:avLst/>
          </a:prstGeom>
          <a:noFill/>
        </p:spPr>
      </p:pic>
      <p:pic>
        <p:nvPicPr>
          <p:cNvPr id="7172" name="Picture 4" descr="http://expertmma.ru/wp-content/uploads/2016/01/679505-fjodor-emeljanenko1.jpg"/>
          <p:cNvPicPr>
            <a:picLocks noChangeAspect="1" noChangeArrowheads="1"/>
          </p:cNvPicPr>
          <p:nvPr/>
        </p:nvPicPr>
        <p:blipFill>
          <a:blip r:embed="rId3"/>
          <a:srcRect l="10877" r="9359" b="7496"/>
          <a:stretch>
            <a:fillRect/>
          </a:stretch>
        </p:blipFill>
        <p:spPr bwMode="auto">
          <a:xfrm>
            <a:off x="4286248" y="1214422"/>
            <a:ext cx="4714908" cy="3643338"/>
          </a:xfrm>
          <a:prstGeom prst="rect">
            <a:avLst/>
          </a:prstGeom>
          <a:noFill/>
        </p:spPr>
      </p:pic>
      <p:pic>
        <p:nvPicPr>
          <p:cNvPr id="7174" name="Picture 6" descr="http://hvat.ru/wp-content/uploads/2012/03/Fedor-Emelyanenko-poslednij-imperat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071942"/>
            <a:ext cx="4000528" cy="266435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142852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Джеки Чан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Джеки Чан – актер, режиссер, продюсер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450059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sputnik.kg/images/101568/50/10156850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5141" y="2643182"/>
            <a:ext cx="4853357" cy="4071966"/>
          </a:xfrm>
          <a:prstGeom prst="rect">
            <a:avLst/>
          </a:prstGeom>
          <a:noFill/>
        </p:spPr>
      </p:pic>
      <p:pic>
        <p:nvPicPr>
          <p:cNvPr id="6148" name="Picture 4" descr="https://pp.userapi.com/c638624/v638624865/5e793/r0ijKR9Q5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7" y="214290"/>
            <a:ext cx="3929090" cy="2452429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333v.ru/uploads/33/33a39dc53d5f540fb656455e7edd7d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Данечка 3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569913" y="-5715000"/>
            <a:ext cx="10287001" cy="1828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357166"/>
            <a:ext cx="7929618" cy="52629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Люди редко добиваются успеха, если заняты тем, 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не доставляет им удовольствия.</a:t>
            </a:r>
          </a:p>
          <a:p>
            <a:pPr algn="ctr"/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Дейл Карнеги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.pfst.net/2014.11/6669628818617237c8aa00475bdb325d57b16709ca4_b.jpg"/>
          <p:cNvPicPr>
            <a:picLocks noChangeAspect="1" noChangeArrowheads="1"/>
          </p:cNvPicPr>
          <p:nvPr/>
        </p:nvPicPr>
        <p:blipFill>
          <a:blip r:embed="rId2"/>
          <a:srcRect r="52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142852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Желаем успехов!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98" name="AutoShape 2" descr="http://bishelp.ru/sites/default/files/users/79480/content/uspeshnye_lyudi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071546"/>
            <a:ext cx="83529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___________ едва ль придёт к лентяю,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____________ путь тернист и крут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годы, быстро пролетая,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Трудяг к ____________ приведут.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если ты не прочь поспать –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____________ точно не видать.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5" name="Picture 3" descr="http://sayt-plus.ru/images/main/vopros%2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928934"/>
            <a:ext cx="3643338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835292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едва ль придёт к лентяю,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успеху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путь тернист и крут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годы, быстро пролетая,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Трудяг к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приведут.</a:t>
            </a:r>
          </a:p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если ты не прочь поспать – 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точно не видать.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820" name="Picture 4" descr="https://st.depositphotos.com/1561359/3864/v/950/depositphotos_38642641-stock-illustration-3d-person-pointing-at-an.jpg"/>
          <p:cNvPicPr>
            <a:picLocks noChangeAspect="1" noChangeArrowheads="1"/>
          </p:cNvPicPr>
          <p:nvPr/>
        </p:nvPicPr>
        <p:blipFill>
          <a:blip r:embed="rId2"/>
          <a:srcRect l="16667" t="10417" r="10417" b="8333"/>
          <a:stretch>
            <a:fillRect/>
          </a:stretch>
        </p:blipFill>
        <p:spPr bwMode="auto">
          <a:xfrm>
            <a:off x="6429388" y="3857628"/>
            <a:ext cx="250033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tatic8.depositphotos.com/1010338/960/i/950/depositphotos_9600914-stock-photo-walking-ladder-of-succe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82" y="0"/>
            <a:ext cx="9121918" cy="67865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210026"/>
            <a:ext cx="7429552" cy="66479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Путь к успеху</a:t>
            </a: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5429264"/>
            <a:ext cx="7643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Классный час в 4 А классе</a:t>
            </a:r>
          </a:p>
          <a:p>
            <a:pPr algn="ctr"/>
            <a:r>
              <a:rPr lang="ru-RU" sz="4400" dirty="0" smtClean="0"/>
              <a:t>2017 год</a:t>
            </a:r>
            <a:endParaRPr lang="ru-RU" sz="4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9" y="142853"/>
            <a:ext cx="5643602" cy="65248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</a:t>
            </a: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214282" y="2500306"/>
            <a:ext cx="3643338" cy="2571768"/>
          </a:xfrm>
          <a:prstGeom prst="wedgeEllipseCallout">
            <a:avLst>
              <a:gd name="adj1" fmla="val 27060"/>
              <a:gd name="adj2" fmla="val -97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928934"/>
            <a:ext cx="23574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Удача в достижении 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чего-нибудь.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9" y="142853"/>
            <a:ext cx="5643602" cy="65248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</a:t>
            </a: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214282" y="2500306"/>
            <a:ext cx="3643338" cy="2571768"/>
          </a:xfrm>
          <a:prstGeom prst="wedgeEllipseCallout">
            <a:avLst>
              <a:gd name="adj1" fmla="val 27060"/>
              <a:gd name="adj2" fmla="val -97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928934"/>
            <a:ext cx="23574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Удача в достижении 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чего-нибудь.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2500298" y="4143380"/>
            <a:ext cx="3786214" cy="2571768"/>
          </a:xfrm>
          <a:prstGeom prst="wedgeEllipseCallout">
            <a:avLst>
              <a:gd name="adj1" fmla="val -12481"/>
              <a:gd name="adj2" fmla="val -15720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86050" y="478632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Общественное признание.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9" y="142853"/>
            <a:ext cx="5643602" cy="65248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</a:t>
            </a: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вальная выноска 2"/>
          <p:cNvSpPr/>
          <p:nvPr/>
        </p:nvSpPr>
        <p:spPr>
          <a:xfrm>
            <a:off x="214282" y="2500306"/>
            <a:ext cx="3643338" cy="2571768"/>
          </a:xfrm>
          <a:prstGeom prst="wedgeEllipseCallout">
            <a:avLst>
              <a:gd name="adj1" fmla="val 27060"/>
              <a:gd name="adj2" fmla="val -97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2928934"/>
            <a:ext cx="23574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Удача в достижении 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чего-нибудь.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2500298" y="4143380"/>
            <a:ext cx="3786214" cy="2571768"/>
          </a:xfrm>
          <a:prstGeom prst="wedgeEllipseCallout">
            <a:avLst>
              <a:gd name="adj1" fmla="val -12481"/>
              <a:gd name="adj2" fmla="val -15720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86050" y="478632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Общественное признание.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5357786" y="2643182"/>
            <a:ext cx="3643370" cy="2571768"/>
          </a:xfrm>
          <a:prstGeom prst="wedgeEllipseCallout">
            <a:avLst>
              <a:gd name="adj1" fmla="val -61238"/>
              <a:gd name="adj2" fmla="val -10085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357950" y="3214686"/>
            <a:ext cx="2571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Хорошие результаты в работе, учебе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mtdata.ru/u1/photo9450/20474651130-0/original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476672"/>
            <a:ext cx="8643998" cy="60016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Успех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Успешный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Успешно</a:t>
            </a:r>
          </a:p>
          <a:p>
            <a:pPr algn="ctr"/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Успеется</a:t>
            </a:r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/>
            </a:endParaRP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Успеть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Преуспеть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Успеваемость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/>
              </a:rPr>
              <a:t>Успевающий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272</Words>
  <Application>Microsoft Office PowerPoint</Application>
  <PresentationFormat>Экран (4:3)</PresentationFormat>
  <Paragraphs>171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Расы человека – исторически сложившиеся группы людей, связанные единством происхождения, которое выражается в общих наследственных физиологических признаках.  Основные группы рас.  Негроидная. Для нее характерны курчавые черные волосы, темно-коричневая кожа, карие глаза, слабое или среднее развитие третичного волосяного покрова, умеренное выступание скул, сильно выступающие челюсти, слабо выступающий широкий нос, утолщенные губы.   </dc:title>
  <dc:creator>User</dc:creator>
  <cp:lastModifiedBy>User</cp:lastModifiedBy>
  <cp:revision>70</cp:revision>
  <dcterms:created xsi:type="dcterms:W3CDTF">2010-03-26T07:19:29Z</dcterms:created>
  <dcterms:modified xsi:type="dcterms:W3CDTF">2018-09-20T16:33:56Z</dcterms:modified>
</cp:coreProperties>
</file>