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22"/>
  </p:notesMasterIdLst>
  <p:sldIdLst>
    <p:sldId id="257" r:id="rId2"/>
    <p:sldId id="256" r:id="rId3"/>
    <p:sldId id="286" r:id="rId4"/>
    <p:sldId id="276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7" r:id="rId14"/>
    <p:sldId id="288" r:id="rId15"/>
    <p:sldId id="289" r:id="rId16"/>
    <p:sldId id="290" r:id="rId17"/>
    <p:sldId id="291" r:id="rId18"/>
    <p:sldId id="292" r:id="rId19"/>
    <p:sldId id="261" r:id="rId20"/>
    <p:sldId id="29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0B49AFF-6FBC-4722-A3C0-002602C0FA57}">
          <p14:sldIdLst>
            <p14:sldId id="257"/>
            <p14:sldId id="256"/>
            <p14:sldId id="286"/>
            <p14:sldId id="276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7"/>
            <p14:sldId id="288"/>
            <p14:sldId id="289"/>
            <p14:sldId id="290"/>
            <p14:sldId id="291"/>
            <p14:sldId id="292"/>
            <p14:sldId id="261"/>
            <p14:sldId id="293"/>
          </p14:sldIdLst>
        </p14:section>
        <p14:section name="Раздел без заголовка" id="{F8C31EAD-6998-40F0-98BE-EA55DA3231FC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29" autoAdjust="0"/>
  </p:normalViewPr>
  <p:slideViewPr>
    <p:cSldViewPr>
      <p:cViewPr varScale="1">
        <p:scale>
          <a:sx n="65" d="100"/>
          <a:sy n="65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65FCA91-70FA-4441-ABFB-4A6DF1324044}" type="datetimeFigureOut">
              <a:rPr lang="ru-RU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C4D6102-7187-4171-821D-CD24CCA07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0048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51ED86-B614-43C7-9BA9-679F1811247E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5EB75E-5B1B-4194-BBF6-DA5498347A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892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07D6CB-591E-4C7E-880E-3B2A1D94067E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0346CA-5691-430F-A8C9-2E524F0437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701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9C0175-DC49-457B-BEF4-3132686CA1E1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04CFFB-7644-4CAD-923F-02BC38F1D6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473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EEA035-288C-4ED0-B175-3BB62895141C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E87063-4D37-456F-902C-5D1CE804BE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688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35B110-2413-4256-8732-36A55A1F21E0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BC2F67-4301-44DA-B3B6-550AF5FE60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05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0DA61D-9259-4250-8A57-1199C1D6351B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62B8F9-CE60-4B62-B32A-A8F89C8527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542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DC66D4-DCC1-4682-AF3E-8E7549289EB1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F68EA-3F81-4C29-9FA6-9E0910245F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921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2D1138-88C1-4A59-82B6-B0ACA9D6FEE6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8F054B-8E24-47F7-8F1B-EA9F215018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739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531D9C-5202-42AB-8F04-F2731DC96A7C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7C3972-F908-4B95-BD64-ED66560F57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398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3A6B69-63DA-454C-90D0-7460645C0395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5F12D-4CBC-4FED-97CB-62C7F8C1BF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826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3D933E-833A-4129-8134-CBA4DC2B330F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BA7F2A-B474-456A-AF24-CF79AB1F15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22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24066BD-9284-418A-902E-26E8BA8B5303}" type="datetimeFigureOut">
              <a:rPr lang="ru-RU" smtClean="0"/>
              <a:pPr>
                <a:defRPr/>
              </a:pPr>
              <a:t>05.02.2021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88EF9F1-C3C2-46C1-9757-8C02F8FC89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5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852936"/>
            <a:ext cx="5640627" cy="33843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073068"/>
            <a:ext cx="4104456" cy="346313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7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641574"/>
            <a:ext cx="32403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Народ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87937" y="1641574"/>
            <a:ext cx="36877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Единство 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887" y="734757"/>
            <a:ext cx="2224328" cy="242830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581055"/>
            <a:ext cx="3168352" cy="2043587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908720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15" dirty="0" smtClean="0">
                <a:solidFill>
                  <a:srgbClr val="1A1A1A"/>
                </a:solidFill>
                <a:latin typeface="Times New Roman"/>
                <a:ea typeface="Times New Roman"/>
              </a:rPr>
              <a:t>6. Основным </a:t>
            </a:r>
            <a:r>
              <a:rPr lang="ru-RU" sz="2400" b="1" spc="15" dirty="0">
                <a:solidFill>
                  <a:srgbClr val="1A1A1A"/>
                </a:solidFill>
                <a:latin typeface="Times New Roman"/>
                <a:ea typeface="Times New Roman"/>
              </a:rPr>
              <a:t>событием праздника в 2005 году стало?</a:t>
            </a: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a. Открытие памятника Минину и Пожарскому в Нижнем Новгороде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b. Праздничные крестные ходы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c. Возложение венков президента России к памятнику Минина и Пожарского в Москве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717032"/>
            <a:ext cx="864096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400" i="1" spc="15" dirty="0" smtClean="0">
                <a:solidFill>
                  <a:srgbClr val="1A1A1A"/>
                </a:solidFill>
                <a:latin typeface="Times New Roman"/>
                <a:ea typeface="Times New Roman"/>
                <a:cs typeface="Times New Roman"/>
              </a:rPr>
              <a:t>(Ответ</a:t>
            </a:r>
            <a:r>
              <a:rPr lang="ru-RU" sz="2400" i="1" spc="15" dirty="0">
                <a:solidFill>
                  <a:srgbClr val="1A1A1A"/>
                </a:solidFill>
                <a:latin typeface="Times New Roman"/>
                <a:ea typeface="Times New Roman"/>
                <a:cs typeface="Times New Roman"/>
              </a:rPr>
              <a:t>: Открытие памятника Минину и Пожарскому в Нижнем Новгороде)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7029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04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63588" y="1124744"/>
            <a:ext cx="7416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7. В каком городе  и где стоит памятник Минину и Пожарскому 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А. В Санкт – Петербурге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В. В Ханты – Мансийские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С. В Москве на красной площади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37611" y="3429000"/>
            <a:ext cx="5677388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i="1" spc="15" dirty="0">
                <a:solidFill>
                  <a:srgbClr val="1A1A1A"/>
                </a:solidFill>
                <a:latin typeface="Times New Roman"/>
                <a:ea typeface="Times New Roman"/>
                <a:cs typeface="Times New Roman"/>
              </a:rPr>
              <a:t>( ответ: В Москве на Красной площади).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497" y="3924401"/>
            <a:ext cx="3474268" cy="224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5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984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1590" y="1259176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15" dirty="0" smtClean="0">
                <a:solidFill>
                  <a:srgbClr val="1A1A1A"/>
                </a:solidFill>
                <a:latin typeface="Times New Roman"/>
                <a:ea typeface="Times New Roman"/>
              </a:rPr>
              <a:t>8. Закончите </a:t>
            </a:r>
            <a:r>
              <a:rPr lang="ru-RU" sz="2400" b="1" spc="15" dirty="0">
                <a:solidFill>
                  <a:srgbClr val="1A1A1A"/>
                </a:solidFill>
                <a:latin typeface="Times New Roman"/>
                <a:ea typeface="Times New Roman"/>
              </a:rPr>
              <a:t>пословицу: «Когда мы едины…»</a:t>
            </a: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a. …- мы непобедимы!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b. … - мы горы свернём!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c. … - нет нам равных!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1590" y="3586306"/>
            <a:ext cx="7992888" cy="46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800"/>
              </a:spcAft>
            </a:pPr>
            <a:r>
              <a:rPr lang="ru-RU" sz="2400" i="1" spc="15" dirty="0">
                <a:solidFill>
                  <a:srgbClr val="1A1A1A"/>
                </a:solidFill>
                <a:latin typeface="Times New Roman"/>
                <a:ea typeface="Times New Roman"/>
                <a:cs typeface="Times New Roman"/>
              </a:rPr>
              <a:t>(Ответ: Когда мы едины – мы непобедимы!)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033" y="4042924"/>
            <a:ext cx="3737073" cy="241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6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8861" y="5805264"/>
            <a:ext cx="5544616" cy="1085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Армянский народ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400" i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5305" r="15376" b="4803"/>
          <a:stretch/>
        </p:blipFill>
        <p:spPr bwMode="auto">
          <a:xfrm>
            <a:off x="2471027" y="1626939"/>
            <a:ext cx="4560285" cy="431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88640"/>
            <a:ext cx="80648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Традиции и обычаи народов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438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60" y="908719"/>
            <a:ext cx="6233510" cy="4283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38546" y="5192349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/>
              <a:t>Азербайджанский народ</a:t>
            </a:r>
          </a:p>
        </p:txBody>
      </p:sp>
    </p:spTree>
    <p:extLst>
      <p:ext uri="{BB962C8B-B14F-4D97-AF65-F5344CB8AC3E}">
        <p14:creationId xmlns:p14="http://schemas.microsoft.com/office/powerpoint/2010/main" val="1005248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241" y="836712"/>
            <a:ext cx="6193518" cy="372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83460" y="4869160"/>
            <a:ext cx="5977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Народ  Ханты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 и манси 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389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94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9" t="23154" b="4157"/>
          <a:stretch/>
        </p:blipFill>
        <p:spPr bwMode="auto">
          <a:xfrm>
            <a:off x="1021668" y="548680"/>
            <a:ext cx="7100664" cy="39323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4725144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Татарский  народ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85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" t="5089" r="51667" b="8244"/>
          <a:stretch/>
        </p:blipFill>
        <p:spPr bwMode="auto">
          <a:xfrm>
            <a:off x="2732848" y="242870"/>
            <a:ext cx="367830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5499454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Башкирский  народ</a:t>
            </a:r>
          </a:p>
        </p:txBody>
      </p:sp>
    </p:spTree>
    <p:extLst>
      <p:ext uri="{BB962C8B-B14F-4D97-AF65-F5344CB8AC3E}">
        <p14:creationId xmlns:p14="http://schemas.microsoft.com/office/powerpoint/2010/main" val="250642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188641"/>
            <a:ext cx="7272808" cy="57606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Pour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Загадки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342" y="2636911"/>
            <a:ext cx="4095905" cy="324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11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71" y="3573016"/>
            <a:ext cx="7641056" cy="2880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493" y="-297"/>
            <a:ext cx="9156986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1613118"/>
            <a:ext cx="79208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«Ловля оленей» - игры Ханты – Манси.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«Займи место» - игры Татарские.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«Медный пень» - Башкирские игры.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« Мельница» - Русские  игры.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21819" y="689788"/>
            <a:ext cx="5300362" cy="92333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Игры  народов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512"/>
            <a:ext cx="9078531" cy="67238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861048"/>
            <a:ext cx="7842028" cy="2345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53735"/>
                </a:solidFill>
                <a:latin typeface="Arial"/>
                <a:cs typeface="Arial"/>
              </a:rPr>
              <a:t>4 ноября - ДЕНЬ НАРОДНОГО ЕДИНСТВА</a:t>
            </a:r>
            <a:b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53735"/>
                </a:solidFill>
                <a:latin typeface="Arial"/>
                <a:cs typeface="Arial"/>
              </a:rPr>
            </a:b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5796136" y="6033482"/>
            <a:ext cx="3500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Боброва А.А.,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877" y="2348880"/>
            <a:ext cx="5164387" cy="37478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421795"/>
            <a:ext cx="804463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Молодцы!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работу!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75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5" y="1518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46" b="8990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955" y="-273424"/>
            <a:ext cx="46805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56" b="71111" l="9896" r="380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20" t="6604" r="59032" b="30967"/>
          <a:stretch/>
        </p:blipFill>
        <p:spPr bwMode="auto">
          <a:xfrm>
            <a:off x="1763688" y="1268760"/>
            <a:ext cx="3258535" cy="534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462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957" y="1190922"/>
            <a:ext cx="6724650" cy="4476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" y="0"/>
            <a:ext cx="9150889" cy="68585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72839" y="188640"/>
            <a:ext cx="61983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Викторина</a:t>
            </a:r>
            <a:endParaRPr lang="ru-RU" sz="54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947497"/>
            <a:ext cx="3103540" cy="200178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908720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1. Какой праздник отмечается 4 ноября?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a. День флага России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b. Дань независимости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c. День народного единства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45414" y="3052294"/>
            <a:ext cx="3853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(Ответ: День народного единства)</a:t>
            </a:r>
          </a:p>
        </p:txBody>
      </p:sp>
    </p:spTree>
    <p:extLst>
      <p:ext uri="{BB962C8B-B14F-4D97-AF65-F5344CB8AC3E}">
        <p14:creationId xmlns:p14="http://schemas.microsoft.com/office/powerpoint/2010/main" val="89178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95" y="4269329"/>
            <a:ext cx="2939496" cy="1895975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92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196752"/>
            <a:ext cx="74096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15" dirty="0" smtClean="0">
                <a:solidFill>
                  <a:srgbClr val="1A1A1A"/>
                </a:solidFill>
                <a:latin typeface="Times New Roman"/>
                <a:ea typeface="Times New Roman"/>
              </a:rPr>
              <a:t>2. В </a:t>
            </a:r>
            <a:r>
              <a:rPr lang="ru-RU" sz="2400" b="1" spc="15" dirty="0">
                <a:solidFill>
                  <a:srgbClr val="1A1A1A"/>
                </a:solidFill>
                <a:latin typeface="Times New Roman"/>
                <a:ea typeface="Times New Roman"/>
              </a:rPr>
              <a:t>честь какого события празднуется День народного единства?</a:t>
            </a: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a. Освобождение Москвы от польских захватчиков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b. Объединение народа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c. Появление России, как единого государства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874407"/>
            <a:ext cx="82809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spc="15" dirty="0">
                <a:solidFill>
                  <a:srgbClr val="1A1A1A"/>
                </a:solidFill>
                <a:latin typeface="Times New Roman"/>
                <a:ea typeface="Times New Roman"/>
              </a:rPr>
              <a:t>(ответ: Освобождение Москвы от польских захватчиков)</a:t>
            </a: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46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647" y="4221088"/>
            <a:ext cx="3125929" cy="201622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223811"/>
            <a:ext cx="703852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15" dirty="0" smtClean="0">
                <a:solidFill>
                  <a:srgbClr val="1A1A1A"/>
                </a:solidFill>
                <a:latin typeface="Times New Roman"/>
                <a:ea typeface="Times New Roman"/>
              </a:rPr>
              <a:t>3. </a:t>
            </a:r>
            <a:r>
              <a:rPr lang="ru-RU" sz="2400" b="1" spc="15" dirty="0">
                <a:solidFill>
                  <a:srgbClr val="1A1A1A"/>
                </a:solidFill>
                <a:latin typeface="Times New Roman"/>
                <a:ea typeface="Times New Roman"/>
              </a:rPr>
              <a:t>Кто является героями данного праздника?</a:t>
            </a: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a. Все люди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b. Вся страна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c. Минин и Пожарский</a:t>
            </a:r>
            <a:r>
              <a:rPr lang="ru-RU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05072" y="3573016"/>
            <a:ext cx="49312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spc="15" dirty="0">
                <a:solidFill>
                  <a:srgbClr val="1A1A1A"/>
                </a:solidFill>
                <a:latin typeface="Times New Roman"/>
                <a:ea typeface="Times New Roman"/>
              </a:rPr>
              <a:t>(Ответ: Минин и Пожарский)</a:t>
            </a: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6203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7" y="4043362"/>
            <a:ext cx="3401473" cy="219395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908720"/>
            <a:ext cx="74168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15" dirty="0" smtClean="0">
                <a:solidFill>
                  <a:srgbClr val="1A1A1A"/>
                </a:solidFill>
                <a:latin typeface="Times New Roman"/>
                <a:ea typeface="Times New Roman"/>
              </a:rPr>
              <a:t>4. </a:t>
            </a:r>
            <a:r>
              <a:rPr lang="ru-RU" sz="2400" b="1" spc="15" dirty="0">
                <a:solidFill>
                  <a:srgbClr val="1A1A1A"/>
                </a:solidFill>
                <a:latin typeface="Times New Roman"/>
                <a:ea typeface="Times New Roman"/>
              </a:rPr>
              <a:t>Какой ещё праздник отмечается в этот день?</a:t>
            </a: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a. Праздник в честь иконы Казанской Божьей матери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b. Праздник в честь освобождения Руси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c. Праздник многонациональности России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5367" y="3429000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spc="15" dirty="0">
                <a:solidFill>
                  <a:srgbClr val="1A1A1A"/>
                </a:solidFill>
                <a:latin typeface="Times New Roman"/>
                <a:ea typeface="Times New Roman"/>
              </a:rPr>
              <a:t>(ответ: Праздник в честь иконы Казанской Божьей матери)</a:t>
            </a: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7250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005064"/>
            <a:ext cx="3564067" cy="2298823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06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052736"/>
            <a:ext cx="73356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15" dirty="0" smtClean="0">
                <a:solidFill>
                  <a:srgbClr val="1A1A1A"/>
                </a:solidFill>
                <a:latin typeface="Times New Roman"/>
                <a:ea typeface="Times New Roman"/>
              </a:rPr>
              <a:t>5. В </a:t>
            </a:r>
            <a:r>
              <a:rPr lang="ru-RU" sz="2400" b="1" spc="15" dirty="0">
                <a:solidFill>
                  <a:srgbClr val="1A1A1A"/>
                </a:solidFill>
                <a:latin typeface="Times New Roman"/>
                <a:ea typeface="Times New Roman"/>
              </a:rPr>
              <a:t>каком году начали отмечать День народного единства в России?</a:t>
            </a: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a. 2001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b. 2005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>c. 2008</a:t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76862" y="342509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i="1" spc="15" dirty="0">
                <a:solidFill>
                  <a:srgbClr val="1A1A1A"/>
                </a:solidFill>
                <a:latin typeface="Times New Roman"/>
                <a:ea typeface="Times New Roman"/>
              </a:rPr>
              <a:t>(</a:t>
            </a:r>
            <a:r>
              <a:rPr lang="ru-RU" sz="2400" i="1" spc="15" dirty="0">
                <a:solidFill>
                  <a:srgbClr val="1A1A1A"/>
                </a:solidFill>
                <a:latin typeface="Times New Roman"/>
                <a:ea typeface="Times New Roman"/>
              </a:rPr>
              <a:t>ответ: 2005)</a:t>
            </a:r>
            <a: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  <a:t/>
            </a:r>
            <a:br>
              <a:rPr lang="ru-RU" sz="2400" spc="15" dirty="0">
                <a:solidFill>
                  <a:srgbClr val="1A1A1A"/>
                </a:solidFill>
                <a:latin typeface="Times New Roman"/>
                <a:ea typeface="Times New Roman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9890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851</TotalTime>
  <Words>229</Words>
  <Application>Microsoft Office PowerPoint</Application>
  <PresentationFormat>Экран (4:3)</PresentationFormat>
  <Paragraphs>43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4 ноября - ДЕНЬ НАРОДНОГО ЕДИНСТВА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&lt;Personal&gt;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НОЯБРЯ - ДЕНЬ НАРОДНОГО ЕДИНСТВА</dc:title>
  <dc:creator>User</dc:creator>
  <cp:lastModifiedBy>Пользователь Windows</cp:lastModifiedBy>
  <cp:revision>40</cp:revision>
  <dcterms:created xsi:type="dcterms:W3CDTF">2009-11-01T17:02:27Z</dcterms:created>
  <dcterms:modified xsi:type="dcterms:W3CDTF">2021-02-05T10:30:31Z</dcterms:modified>
</cp:coreProperties>
</file>