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720" r:id="rId4"/>
  </p:sldMasterIdLst>
  <p:sldIdLst>
    <p:sldId id="256" r:id="rId5"/>
    <p:sldId id="257" r:id="rId6"/>
    <p:sldId id="260" r:id="rId7"/>
    <p:sldId id="258" r:id="rId8"/>
    <p:sldId id="262" r:id="rId9"/>
    <p:sldId id="264" r:id="rId10"/>
    <p:sldId id="265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253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003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8002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0B901-A26D-42CE-BEC9-A2689136B7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109DE-6A60-4539-95B0-76466B828E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2903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AF7C7-E988-4AE4-A4F7-5E23E5CF2D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B3161-8404-4F7D-AC3A-BD51ADADD5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3650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CE7BF-311C-459E-BAA3-BFEE7476A8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11C00-351E-4D77-A594-E5B3C783A9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3909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4BEC5-36C3-4D4E-B123-57DC1D10D5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EEA00-DCC4-4FAA-83C1-5B8ADC0EA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9132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D17A3-40E3-450B-8EEE-D7BF211E22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5CFF9-D5E2-4167-B2AB-25176436B5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5412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A87BA-38C7-42A5-AD71-DC7912AC6C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D7196-7544-4F0F-89C6-848F30E809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54428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9F226-0F59-4DD5-960C-68F493CA69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45C86-AD47-458A-BBD7-B11A1FE53C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8895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8CA29-B96B-43E6-B9D7-A1D3DBA333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E8EF9-C19C-4D6E-B405-C19205CE6E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6153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0760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D3B9F-9AAD-4682-85A5-036AEA04C2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28062-4B87-4B29-AD03-241BD88844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8126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B9C0-013D-4078-8006-C42ED195E9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5BFBA-90AA-455E-BE93-A7F08E9EFB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1677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F68A3-18F1-4428-B039-876F75638E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64936-6E09-48B1-9747-0050B1787B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62943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0B901-A26D-42CE-BEC9-A2689136B7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109DE-6A60-4539-95B0-76466B828E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88987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AF7C7-E988-4AE4-A4F7-5E23E5CF2D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B3161-8404-4F7D-AC3A-BD51ADADD5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29101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CE7BF-311C-459E-BAA3-BFEE7476A8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11C00-351E-4D77-A594-E5B3C783A9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19921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4BEC5-36C3-4D4E-B123-57DC1D10D5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EEA00-DCC4-4FAA-83C1-5B8ADC0EA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8523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D17A3-40E3-450B-8EEE-D7BF211E22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5CFF9-D5E2-4167-B2AB-25176436B5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76530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A87BA-38C7-42A5-AD71-DC7912AC6C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D7196-7544-4F0F-89C6-848F30E809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49930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9F226-0F59-4DD5-960C-68F493CA69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45C86-AD47-458A-BBD7-B11A1FE53C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1685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0744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8CA29-B96B-43E6-B9D7-A1D3DBA333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E8EF9-C19C-4D6E-B405-C19205CE6E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24651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D3B9F-9AAD-4682-85A5-036AEA04C2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28062-4B87-4B29-AD03-241BD88844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72116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B9C0-013D-4078-8006-C42ED195E9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5BFBA-90AA-455E-BE93-A7F08E9EFB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59396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F68A3-18F1-4428-B039-876F75638E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64936-6E09-48B1-9747-0050B1787B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30401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A0B901-A26D-42CE-BEC9-A2689136B7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3109DE-6A60-4539-95B0-76466B828EE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EAF7C7-E988-4AE4-A4F7-5E23E5CF2D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8B3161-8404-4F7D-AC3A-BD51ADADD5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DCE7BF-311C-459E-BAA3-BFEE7476A8C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311C00-351E-4D77-A594-E5B3C783A9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D4BEC5-36C3-4D4E-B123-57DC1D10D5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CEEA00-DCC4-4FAA-83C1-5B8ADC0EA95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7D17A3-40E3-450B-8EEE-D7BF211E22F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75CFF9-D5E2-4167-B2AB-25176436B57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5A87BA-38C7-42A5-AD71-DC7912AC6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6D7196-7544-4F0F-89C6-848F30E809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32929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A9F226-0F59-4DD5-960C-68F493CA69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E45C86-AD47-458A-BBD7-B11A1FE53C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58CA29-B96B-43E6-B9D7-A1D3DBA33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EE8EF9-C19C-4D6E-B405-C19205CE6E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FD3B9F-9AAD-4682-85A5-036AEA04C2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28062-4B87-4B29-AD03-241BD8884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2FB9C0-013D-4078-8006-C42ED195E9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C5BFBA-90AA-455E-BE93-A7F08E9EFB7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BF68A3-18F1-4428-B039-876F75638E5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D64936-6E09-48B1-9747-0050B1787B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7407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4849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1639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5180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5873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260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2ACC6A-B02F-4D58-AC48-1E98C437BB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168053-7AE0-4758-A2F0-D99833568E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621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2ACC6A-B02F-4D58-AC48-1E98C437BB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168053-7AE0-4758-A2F0-D99833568E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8201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5E4C1F7-C6E9-44DB-A71F-D34567EB425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CACA2BE-64A5-4A40-8EC4-4530DC9C7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0.xml"/><Relationship Id="rId1" Type="http://schemas.openxmlformats.org/officeDocument/2006/relationships/audio" Target="file:///C:\Users\&#1101;&#1088;&#1076;&#1085;&#1103;\Desktop\&#1054;&#1088;&#1075;&#1072;&#1082;&#1080;&#1085;2017\&#1084;&#1072;&#1089;&#1090;&#1077;&#1088;\Arkadij_Mandzhiev_Eehzh_mini_(mp3.co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0.xml"/><Relationship Id="rId1" Type="http://schemas.openxmlformats.org/officeDocument/2006/relationships/audio" Target="file:///C:\Users\&#1101;&#1088;&#1076;&#1085;&#1103;\Desktop\&#1054;&#1088;&#1075;&#1072;&#1082;&#1080;&#1085;2017\&#1084;&#1072;&#1089;&#1090;&#1077;&#1088;\franc-shubert-ave-maria-original_(mp3.cc)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42.radikal.ru/i096/0912/5a/3ea5c3b7a825.jpg"/>
          <p:cNvPicPr>
            <a:picLocks noChangeAspect="1" noChangeArrowheads="1"/>
          </p:cNvPicPr>
          <p:nvPr/>
        </p:nvPicPr>
        <p:blipFill>
          <a:blip r:embed="rId2"/>
          <a:srcRect l="6493" r="14935" b="8087"/>
          <a:stretch>
            <a:fillRect/>
          </a:stretch>
        </p:blipFill>
        <p:spPr bwMode="auto">
          <a:xfrm>
            <a:off x="-5928" y="-680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4414" y="2357430"/>
            <a:ext cx="6916317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Мастер-класс на тему:</a:t>
            </a:r>
          </a:p>
          <a:p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«Образ матери в искусстве»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8766" y="4581128"/>
            <a:ext cx="6441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Боваева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И.М.</a:t>
            </a: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«МБОУ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Оргакинская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им.Э.Чоноскаева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593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namonitore.ru/uploads/catalog/3dgrafika/leto_6_1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28662" y="1071546"/>
            <a:ext cx="505087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данным ученых человек …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30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50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1069741"/>
            <a:ext cx="1931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запоминает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83587" y="1994875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%- услышанного</a:t>
            </a:r>
            <a:b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8088" y="2681669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%- увиденного</a:t>
            </a:r>
            <a:b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9152" y="3407713"/>
            <a:ext cx="68407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%- услышанного и увиденного одновременно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90608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8" descr="30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Содержимое 2"/>
          <p:cNvSpPr>
            <a:spLocks noGrp="1"/>
          </p:cNvSpPr>
          <p:nvPr>
            <p:ph idx="4294967295"/>
          </p:nvPr>
        </p:nvSpPr>
        <p:spPr>
          <a:xfrm>
            <a:off x="0" y="1341438"/>
            <a:ext cx="8229600" cy="5327650"/>
          </a:xfrm>
        </p:spPr>
        <p:txBody>
          <a:bodyPr/>
          <a:lstStyle/>
          <a:p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t="11719" b="12695"/>
          <a:stretch>
            <a:fillRect/>
          </a:stretch>
        </p:blipFill>
        <p:spPr bwMode="auto">
          <a:xfrm>
            <a:off x="285720" y="357166"/>
            <a:ext cx="4143404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t="11133" b="11523"/>
          <a:stretch>
            <a:fillRect/>
          </a:stretch>
        </p:blipFill>
        <p:spPr bwMode="auto">
          <a:xfrm>
            <a:off x="4643438" y="357166"/>
            <a:ext cx="4284661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0785029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4" descr="0_13c4c3_36f45943_XL[1]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513"/>
            <a:ext cx="8229600" cy="52562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  <a:t>Степной, </a:t>
            </a:r>
            <a:r>
              <a:rPr lang="ru-RU" b="1" i="1" dirty="0" err="1" smtClean="0">
                <a:solidFill>
                  <a:srgbClr val="002060"/>
                </a:solidFill>
                <a:latin typeface="Constantia" pitchFamily="18" charset="0"/>
              </a:rPr>
              <a:t>ветер,женщины,развевает</a:t>
            </a:r>
            <a: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  <a:t>,</a:t>
            </a:r>
            <a:b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b="1" i="1" dirty="0" err="1" smtClean="0">
                <a:solidFill>
                  <a:srgbClr val="002060"/>
                </a:solidFill>
                <a:latin typeface="Constantia" pitchFamily="18" charset="0"/>
              </a:rPr>
              <a:t>колышутся,ветер,травы,во</a:t>
            </a:r>
            <a: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Constantia" pitchFamily="18" charset="0"/>
              </a:rPr>
              <a:t>времени,символическое,это</a:t>
            </a:r>
            <a: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  <a:t>,</a:t>
            </a:r>
            <a:b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b="1" i="1" dirty="0" err="1" smtClean="0">
                <a:solidFill>
                  <a:srgbClr val="002060"/>
                </a:solidFill>
                <a:latin typeface="Constantia" pitchFamily="18" charset="0"/>
              </a:rPr>
              <a:t>движение,волосы.Вибрирует</a:t>
            </a:r>
            <a: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  <a:t>,</a:t>
            </a:r>
            <a:b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b="1" i="1" dirty="0" err="1" smtClean="0">
                <a:solidFill>
                  <a:srgbClr val="002060"/>
                </a:solidFill>
                <a:latin typeface="Constantia" pitchFamily="18" charset="0"/>
              </a:rPr>
              <a:t>музыке,цвет,в</a:t>
            </a:r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Constantia" pitchFamily="18" charset="0"/>
              </a:rPr>
              <a:t>гармонии,подобно,калорита</a:t>
            </a:r>
            <a: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  <a:t>.</a:t>
            </a:r>
            <a:b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b="1" i="1" dirty="0" err="1" smtClean="0">
                <a:solidFill>
                  <a:srgbClr val="002060"/>
                </a:solidFill>
                <a:latin typeface="Constantia" pitchFamily="18" charset="0"/>
              </a:rPr>
              <a:t>Человека,гармония,Природы,и,Родины,Человека,и</a:t>
            </a:r>
            <a:r>
              <a:rPr lang="ru-RU" b="1" i="1" dirty="0" smtClean="0">
                <a:solidFill>
                  <a:srgbClr val="002060"/>
                </a:solidFill>
                <a:latin typeface="Constantia" pitchFamily="18" charset="0"/>
              </a:rPr>
              <a:t>.</a:t>
            </a:r>
            <a:endParaRPr lang="ru-RU" b="1" i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332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4" descr="0_13c4c3_36f45943_XL[1]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2562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002060"/>
                </a:solidFill>
                <a:latin typeface="Constantia" pitchFamily="18" charset="0"/>
              </a:rPr>
              <a:t>Степной ветер </a:t>
            </a:r>
            <a:br>
              <a:rPr lang="ru-RU" sz="3600" b="1" i="1" dirty="0" smtClean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nstantia" pitchFamily="18" charset="0"/>
              </a:rPr>
              <a:t>развивает волосы женщины, колышутся травы – это символическое движение во времени. Цвет вибрирует, подобно музыке, в гармонии колорита. Гармония человека и природы, человека и Родины.</a:t>
            </a:r>
            <a:endParaRPr lang="ru-RU" sz="3600" b="1" i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424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8" descr="30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Содержимое 2"/>
          <p:cNvSpPr>
            <a:spLocks noGrp="1"/>
          </p:cNvSpPr>
          <p:nvPr>
            <p:ph idx="4294967295"/>
          </p:nvPr>
        </p:nvSpPr>
        <p:spPr>
          <a:xfrm>
            <a:off x="0" y="1341438"/>
            <a:ext cx="8229600" cy="5327650"/>
          </a:xfrm>
        </p:spPr>
        <p:txBody>
          <a:bodyPr/>
          <a:lstStyle/>
          <a:p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t="11719" b="12695"/>
          <a:stretch>
            <a:fillRect/>
          </a:stretch>
        </p:blipFill>
        <p:spPr bwMode="auto">
          <a:xfrm>
            <a:off x="1928794" y="0"/>
            <a:ext cx="4643470" cy="688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Arkadij_Mandzhiev_Eehzh_mini_(mp3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071670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785029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11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8" descr="30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Содержимое 2"/>
          <p:cNvSpPr>
            <a:spLocks noGrp="1"/>
          </p:cNvSpPr>
          <p:nvPr>
            <p:ph idx="4294967295"/>
          </p:nvPr>
        </p:nvSpPr>
        <p:spPr>
          <a:xfrm>
            <a:off x="0" y="1341438"/>
            <a:ext cx="8229600" cy="5327650"/>
          </a:xfrm>
        </p:spPr>
        <p:txBody>
          <a:bodyPr/>
          <a:lstStyle/>
          <a:p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t="11133" b="11523"/>
          <a:stretch>
            <a:fillRect/>
          </a:stretch>
        </p:blipFill>
        <p:spPr bwMode="auto">
          <a:xfrm>
            <a:off x="2000232" y="0"/>
            <a:ext cx="4786346" cy="6863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franc-shubert-ave-maria-original_(mp3.cc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285984" y="63579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785029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65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5937"/>
          </a:xfrm>
        </p:spPr>
        <p:txBody>
          <a:bodyPr/>
          <a:lstStyle/>
          <a:p>
            <a:r>
              <a:rPr lang="ru-RU" sz="6000" b="1" i="1" smtClean="0">
                <a:solidFill>
                  <a:srgbClr val="FF0000"/>
                </a:solidFill>
              </a:rPr>
              <a:t>Спасибо за внимание!</a:t>
            </a:r>
          </a:p>
        </p:txBody>
      </p:sp>
      <p:pic>
        <p:nvPicPr>
          <p:cNvPr id="28674" name="Рисунок 2" descr="0c81727bde41[1]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359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51</Words>
  <Application>Microsoft Office PowerPoint</Application>
  <PresentationFormat>Экран (4:3)</PresentationFormat>
  <Paragraphs>16</Paragraphs>
  <Slides>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Тема Office</vt:lpstr>
      <vt:lpstr>1_Тема Office</vt:lpstr>
      <vt:lpstr>2_Тема Office</vt:lpstr>
      <vt:lpstr>Ясность</vt:lpstr>
      <vt:lpstr>Слайд 1</vt:lpstr>
      <vt:lpstr>Слайд 2</vt:lpstr>
      <vt:lpstr>Слайд 3</vt:lpstr>
      <vt:lpstr>Степной, ветер,женщины,развевает, колышутся,ветер,травы,во времени,символическое,это, движение,волосы.Вибрирует, музыке,цвет,в гармонии,подобно,калорита. Человека,гармония,Природы,и,Родины,Человека,и.</vt:lpstr>
      <vt:lpstr>Степной ветер  развивает волосы женщины, колышутся травы – это символическое движение во времени. Цвет вибрирует, подобно музыке, в гармонии колорита. Гармония человека и природы, человека и Родины.</vt:lpstr>
      <vt:lpstr>Слайд 6</vt:lpstr>
      <vt:lpstr>Слайд 7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эрдня</cp:lastModifiedBy>
  <cp:revision>18</cp:revision>
  <dcterms:created xsi:type="dcterms:W3CDTF">2016-11-22T19:24:06Z</dcterms:created>
  <dcterms:modified xsi:type="dcterms:W3CDTF">2017-03-03T09:13:50Z</dcterms:modified>
</cp:coreProperties>
</file>