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75" r:id="rId5"/>
    <p:sldId id="276" r:id="rId6"/>
    <p:sldId id="277" r:id="rId7"/>
    <p:sldId id="278" r:id="rId8"/>
    <p:sldId id="280" r:id="rId9"/>
    <p:sldId id="279" r:id="rId10"/>
    <p:sldId id="281" r:id="rId11"/>
    <p:sldId id="282" r:id="rId12"/>
    <p:sldId id="283" r:id="rId13"/>
    <p:sldId id="284" r:id="rId14"/>
    <p:sldId id="285" r:id="rId15"/>
    <p:sldId id="272" r:id="rId16"/>
    <p:sldId id="273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7" autoAdjust="0"/>
    <p:restoredTop sz="94660"/>
  </p:normalViewPr>
  <p:slideViewPr>
    <p:cSldViewPr snapToGrid="0">
      <p:cViewPr varScale="1">
        <p:scale>
          <a:sx n="70" d="100"/>
          <a:sy n="70" d="100"/>
        </p:scale>
        <p:origin x="73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91C79-F483-4AEB-AE7C-DCBEECC53519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104D6-F6A0-40E6-941A-BE0A581DD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5994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91C79-F483-4AEB-AE7C-DCBEECC53519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104D6-F6A0-40E6-941A-BE0A581DD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80511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91C79-F483-4AEB-AE7C-DCBEECC53519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104D6-F6A0-40E6-941A-BE0A581DD5A5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395316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91C79-F483-4AEB-AE7C-DCBEECC53519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104D6-F6A0-40E6-941A-BE0A581DD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92366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91C79-F483-4AEB-AE7C-DCBEECC53519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104D6-F6A0-40E6-941A-BE0A581DD5A5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637448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91C79-F483-4AEB-AE7C-DCBEECC53519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104D6-F6A0-40E6-941A-BE0A581DD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92494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91C79-F483-4AEB-AE7C-DCBEECC53519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104D6-F6A0-40E6-941A-BE0A581DD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3435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91C79-F483-4AEB-AE7C-DCBEECC53519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104D6-F6A0-40E6-941A-BE0A581DD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16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91C79-F483-4AEB-AE7C-DCBEECC53519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104D6-F6A0-40E6-941A-BE0A581DD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1960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91C79-F483-4AEB-AE7C-DCBEECC53519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104D6-F6A0-40E6-941A-BE0A581DD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518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91C79-F483-4AEB-AE7C-DCBEECC53519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104D6-F6A0-40E6-941A-BE0A581DD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001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91C79-F483-4AEB-AE7C-DCBEECC53519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104D6-F6A0-40E6-941A-BE0A581DD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0414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91C79-F483-4AEB-AE7C-DCBEECC53519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104D6-F6A0-40E6-941A-BE0A581DD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139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91C79-F483-4AEB-AE7C-DCBEECC53519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104D6-F6A0-40E6-941A-BE0A581DD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1393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91C79-F483-4AEB-AE7C-DCBEECC53519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104D6-F6A0-40E6-941A-BE0A581DD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118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91C79-F483-4AEB-AE7C-DCBEECC53519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7104D6-F6A0-40E6-941A-BE0A581DD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4706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F91C79-F483-4AEB-AE7C-DCBEECC53519}" type="datetimeFigureOut">
              <a:rPr lang="ru-RU" smtClean="0"/>
              <a:t>03.02.2018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C7104D6-F6A0-40E6-941A-BE0A581DD5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200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ВНЕКЛАССНОЕ МЕРОПРИЯТИЕ «ЭКОЛОГИЧЕСКОЕ АССОРТИ»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74209" y="2160588"/>
            <a:ext cx="6673755" cy="388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8314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6574" t="8551" r="19027" b="7925"/>
          <a:stretch/>
        </p:blipFill>
        <p:spPr bwMode="auto">
          <a:xfrm>
            <a:off x="504968" y="559557"/>
            <a:ext cx="9389660" cy="603231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540586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14431" t="-1710" r="27365" b="1710"/>
          <a:stretch/>
        </p:blipFill>
        <p:spPr bwMode="auto">
          <a:xfrm>
            <a:off x="1610436" y="393539"/>
            <a:ext cx="7806519" cy="596631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622392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13469" t="2850" r="23678" b="10776"/>
          <a:stretch/>
        </p:blipFill>
        <p:spPr bwMode="auto">
          <a:xfrm>
            <a:off x="1201003" y="-109182"/>
            <a:ext cx="8529851" cy="618243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1360450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509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6437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962" t="-2934" r="4596"/>
          <a:stretch/>
        </p:blipFill>
        <p:spPr bwMode="auto">
          <a:xfrm>
            <a:off x="0" y="-218364"/>
            <a:ext cx="11764370" cy="687847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456330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10663956" cy="3621206"/>
          </a:xfrm>
        </p:spPr>
        <p:txBody>
          <a:bodyPr/>
          <a:lstStyle/>
          <a:p>
            <a:r>
              <a:rPr lang="ru-RU" dirty="0" smtClean="0"/>
              <a:t>Рефлексия:</a:t>
            </a:r>
            <a:br>
              <a:rPr lang="ru-RU" dirty="0" smtClean="0"/>
            </a:br>
            <a:r>
              <a:rPr lang="ru-RU" dirty="0" smtClean="0"/>
              <a:t>1. Что нового вы  сегодня узнали?</a:t>
            </a:r>
            <a:br>
              <a:rPr lang="ru-RU" dirty="0" smtClean="0"/>
            </a:br>
            <a:r>
              <a:rPr lang="ru-RU" dirty="0" smtClean="0"/>
              <a:t>2. Что вам сегодня больше всего запомнилось?</a:t>
            </a:r>
            <a:br>
              <a:rPr lang="ru-RU" dirty="0" smtClean="0"/>
            </a:br>
            <a:r>
              <a:rPr lang="ru-RU" dirty="0" smtClean="0"/>
              <a:t>3. Считаете ли вы себя экологически культурными людьми?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61060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842" y="609600"/>
            <a:ext cx="8919160" cy="269315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«Я совала цветок – и он увял. Я поймала мотылька – и он умер на ладони. И тогда я поняла, что прикоснуться к природе можно только сердцем».</a:t>
            </a:r>
            <a:br>
              <a:rPr lang="ru-RU" dirty="0" smtClean="0"/>
            </a:br>
            <a:r>
              <a:rPr lang="ru-RU" dirty="0"/>
              <a:t> </a:t>
            </a:r>
            <a:r>
              <a:rPr lang="ru-RU" dirty="0" smtClean="0"/>
              <a:t>                                            Е.Л. </a:t>
            </a:r>
            <a:r>
              <a:rPr lang="ru-RU" dirty="0" err="1" smtClean="0"/>
              <a:t>Прасолова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20918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734451"/>
          </a:xfrm>
        </p:spPr>
        <p:txBody>
          <a:bodyPr/>
          <a:lstStyle/>
          <a:p>
            <a:pPr algn="l"/>
            <a:r>
              <a:rPr lang="ru-RU" sz="3600" u="sng" dirty="0" smtClean="0"/>
              <a:t>Цель мероприятия: </a:t>
            </a:r>
            <a:r>
              <a:rPr lang="ru-RU" sz="3600" dirty="0" smtClean="0"/>
              <a:t>«создание условий для воспитания чувства любви к родной природе»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845000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2000" u="sng" dirty="0" smtClean="0"/>
              <a:t>Задачи мероприятия:</a:t>
            </a:r>
            <a:r>
              <a:rPr lang="ru-RU" sz="2000" dirty="0" smtClean="0"/>
              <a:t> </a:t>
            </a:r>
          </a:p>
          <a:p>
            <a:pPr marL="285750" indent="-285750" algn="l">
              <a:buFont typeface="Wingdings" panose="05000000000000000000" pitchFamily="2" charset="2"/>
              <a:buChar char="v"/>
            </a:pPr>
            <a:r>
              <a:rPr lang="ru-RU" sz="2000" dirty="0" smtClean="0"/>
              <a:t>формировать знания у учащихся о природе родного края;</a:t>
            </a:r>
          </a:p>
          <a:p>
            <a:pPr marL="285750" indent="-285750" algn="l">
              <a:buFont typeface="Wingdings" panose="05000000000000000000" pitchFamily="2" charset="2"/>
              <a:buChar char="v"/>
            </a:pPr>
            <a:r>
              <a:rPr lang="ru-RU" sz="2000" dirty="0" smtClean="0"/>
              <a:t>развивать коммуникативные умения;</a:t>
            </a:r>
          </a:p>
          <a:p>
            <a:pPr marL="285750" indent="-285750" algn="l">
              <a:buFont typeface="Wingdings" panose="05000000000000000000" pitchFamily="2" charset="2"/>
              <a:buChar char="v"/>
            </a:pPr>
            <a:r>
              <a:rPr lang="ru-RU" sz="2000" dirty="0" smtClean="0"/>
              <a:t>воспитывать гражданскую позицию и бережное отношение к природе.</a:t>
            </a:r>
          </a:p>
          <a:p>
            <a:pPr marL="285750" indent="-285750" algn="l">
              <a:buFont typeface="Wingdings" panose="05000000000000000000" pitchFamily="2" charset="2"/>
              <a:buChar char="v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98378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59642"/>
          </a:xfrm>
        </p:spPr>
        <p:txBody>
          <a:bodyPr/>
          <a:lstStyle/>
          <a:p>
            <a:r>
              <a:rPr lang="ru-RU" dirty="0" smtClean="0"/>
              <a:t>План мероприятия: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569493"/>
            <a:ext cx="8596668" cy="4471869"/>
          </a:xfrm>
        </p:spPr>
        <p:txBody>
          <a:bodyPr/>
          <a:lstStyle/>
          <a:p>
            <a:pPr>
              <a:buFont typeface="+mj-lt"/>
              <a:buAutoNum type="arabicPeriod"/>
            </a:pPr>
            <a:r>
              <a:rPr lang="ru-RU" dirty="0" smtClean="0"/>
              <a:t>Организационный момент.</a:t>
            </a:r>
          </a:p>
          <a:p>
            <a:pPr>
              <a:buFont typeface="+mj-lt"/>
              <a:buAutoNum type="arabicPeriod"/>
            </a:pPr>
            <a:r>
              <a:rPr lang="ru-RU" dirty="0" smtClean="0"/>
              <a:t>Основная часть: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Станция «Чудо дерево»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Станция «Экологическая ситуация»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Станция «Биосфера»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Станция «Красная книга»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Станция «Мы творцы»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Станция «Край родной»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3</a:t>
            </a:r>
            <a:r>
              <a:rPr lang="ru-RU" dirty="0" smtClean="0"/>
              <a:t>. Подведение итогов.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1046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55965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1406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559" y="436728"/>
            <a:ext cx="9324647" cy="5983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6923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355" y="219051"/>
            <a:ext cx="10085695" cy="6495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5801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t="3172" r="18707"/>
          <a:stretch/>
        </p:blipFill>
        <p:spPr bwMode="auto">
          <a:xfrm>
            <a:off x="627798" y="354842"/>
            <a:ext cx="9785444" cy="629161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556517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13469" t="5700" r="28327" b="-1"/>
          <a:stretch/>
        </p:blipFill>
        <p:spPr bwMode="auto">
          <a:xfrm>
            <a:off x="2169994" y="341194"/>
            <a:ext cx="6455391" cy="611419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672868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4108" t="2851" r="7582"/>
          <a:stretch/>
        </p:blipFill>
        <p:spPr bwMode="auto">
          <a:xfrm>
            <a:off x="300252" y="177421"/>
            <a:ext cx="11341288" cy="65509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90859368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190</TotalTime>
  <Words>122</Words>
  <Application>Microsoft Office PowerPoint</Application>
  <PresentationFormat>Широкоэкранный</PresentationFormat>
  <Paragraphs>18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Trebuchet MS</vt:lpstr>
      <vt:lpstr>Wingdings</vt:lpstr>
      <vt:lpstr>Wingdings 3</vt:lpstr>
      <vt:lpstr>Грань</vt:lpstr>
      <vt:lpstr>ВНЕКЛАССНОЕ МЕРОПРИЯТИЕ «ЭКОЛОГИЧЕСКОЕ АССОРТИ»</vt:lpstr>
      <vt:lpstr>Цель мероприятия: «создание условий для воспитания чувства любви к родной природе»</vt:lpstr>
      <vt:lpstr>План мероприятия: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Рефлексия: 1. Что нового вы  сегодня узнали? 2. Что вам сегодня больше всего запомнилось? 3. Считаете ли вы себя экологически культурными людьми?</vt:lpstr>
      <vt:lpstr>«Я совала цветок – и он увял. Я поймала мотылька – и он умер на ладони. И тогда я поняла, что прикоснуться к природе можно только сердцем».                                              Е.Л. Прасолова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ВНЕКЛАССНОЕ МЕРОПРИЯТИЕ «ЭКОЛОГИЧЕСКОЕ АССОРТИ»</dc:title>
  <dc:creator>1</dc:creator>
  <cp:lastModifiedBy>1</cp:lastModifiedBy>
  <cp:revision>22</cp:revision>
  <dcterms:created xsi:type="dcterms:W3CDTF">2018-02-02T06:00:43Z</dcterms:created>
  <dcterms:modified xsi:type="dcterms:W3CDTF">2018-02-03T10:06:08Z</dcterms:modified>
</cp:coreProperties>
</file>