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939ACD-E992-45C1-BAF5-D8F18D916B00}" v="1224" dt="2024-02-11T15:58:09.8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екатерина матвеева" userId="61766abef6afcb36" providerId="Windows Live" clId="Web-{BD939ACD-E992-45C1-BAF5-D8F18D916B00}"/>
    <pc:docChg chg="addSld modSld">
      <pc:chgData name="екатерина матвеева" userId="61766abef6afcb36" providerId="Windows Live" clId="Web-{BD939ACD-E992-45C1-BAF5-D8F18D916B00}" dt="2024-02-11T15:58:09.842" v="735" actId="20577"/>
      <pc:docMkLst>
        <pc:docMk/>
      </pc:docMkLst>
      <pc:sldChg chg="addSp delSp modSp addAnim">
        <pc:chgData name="екатерина матвеева" userId="61766abef6afcb36" providerId="Windows Live" clId="Web-{BD939ACD-E992-45C1-BAF5-D8F18D916B00}" dt="2024-02-11T15:58:09.842" v="735" actId="20577"/>
        <pc:sldMkLst>
          <pc:docMk/>
          <pc:sldMk cId="1652383414" sldId="257"/>
        </pc:sldMkLst>
        <pc:spChg chg="del">
          <ac:chgData name="екатерина матвеева" userId="61766abef6afcb36" providerId="Windows Live" clId="Web-{BD939ACD-E992-45C1-BAF5-D8F18D916B00}" dt="2024-02-11T15:13:30.677" v="0"/>
          <ac:spMkLst>
            <pc:docMk/>
            <pc:sldMk cId="1652383414" sldId="257"/>
            <ac:spMk id="3" creationId="{17F9432C-6D30-8809-AFEC-0F8E7ED07A72}"/>
          </ac:spMkLst>
        </pc:spChg>
        <pc:spChg chg="add del mod">
          <ac:chgData name="екатерина матвеева" userId="61766abef6afcb36" providerId="Windows Live" clId="Web-{BD939ACD-E992-45C1-BAF5-D8F18D916B00}" dt="2024-02-11T15:55:52.740" v="702"/>
          <ac:spMkLst>
            <pc:docMk/>
            <pc:sldMk cId="1652383414" sldId="257"/>
            <ac:spMk id="5" creationId="{C2297DBD-9F81-4E89-5436-986DC9437E46}"/>
          </ac:spMkLst>
        </pc:spChg>
        <pc:spChg chg="add mod">
          <ac:chgData name="екатерина матвеева" userId="61766abef6afcb36" providerId="Windows Live" clId="Web-{BD939ACD-E992-45C1-BAF5-D8F18D916B00}" dt="2024-02-11T15:14:41.994" v="27"/>
          <ac:spMkLst>
            <pc:docMk/>
            <pc:sldMk cId="1652383414" sldId="257"/>
            <ac:spMk id="7" creationId="{EDF14275-E3D7-99C3-F3B9-36696C44AFAB}"/>
          </ac:spMkLst>
        </pc:spChg>
        <pc:spChg chg="add mod">
          <ac:chgData name="екатерина матвеева" userId="61766abef6afcb36" providerId="Windows Live" clId="Web-{BD939ACD-E992-45C1-BAF5-D8F18D916B00}" dt="2024-02-11T15:14:48.854" v="28"/>
          <ac:spMkLst>
            <pc:docMk/>
            <pc:sldMk cId="1652383414" sldId="257"/>
            <ac:spMk id="8" creationId="{B127BB8E-4914-D9DF-A99B-8B63013454C5}"/>
          </ac:spMkLst>
        </pc:spChg>
        <pc:spChg chg="add mod">
          <ac:chgData name="екатерина матвеева" userId="61766abef6afcb36" providerId="Windows Live" clId="Web-{BD939ACD-E992-45C1-BAF5-D8F18D916B00}" dt="2024-02-11T15:15:17.903" v="53"/>
          <ac:spMkLst>
            <pc:docMk/>
            <pc:sldMk cId="1652383414" sldId="257"/>
            <ac:spMk id="9" creationId="{D12E070E-334A-D45E-8037-A56BE661D7A0}"/>
          </ac:spMkLst>
        </pc:spChg>
        <pc:spChg chg="add mod">
          <ac:chgData name="екатерина матвеева" userId="61766abef6afcb36" providerId="Windows Live" clId="Web-{BD939ACD-E992-45C1-BAF5-D8F18D916B00}" dt="2024-02-11T15:58:09.842" v="735" actId="20577"/>
          <ac:spMkLst>
            <pc:docMk/>
            <pc:sldMk cId="1652383414" sldId="257"/>
            <ac:spMk id="10" creationId="{89305C7C-E725-1706-74E4-C19950DADF44}"/>
          </ac:spMkLst>
        </pc:spChg>
        <pc:spChg chg="add del mod">
          <ac:chgData name="екатерина матвеева" userId="61766abef6afcb36" providerId="Windows Live" clId="Web-{BD939ACD-E992-45C1-BAF5-D8F18D916B00}" dt="2024-02-11T15:55:43.349" v="701"/>
          <ac:spMkLst>
            <pc:docMk/>
            <pc:sldMk cId="1652383414" sldId="257"/>
            <ac:spMk id="12" creationId="{481C126C-4876-9864-5902-E1F7D96B8479}"/>
          </ac:spMkLst>
        </pc:spChg>
        <pc:picChg chg="add del mod ord">
          <ac:chgData name="екатерина матвеева" userId="61766abef6afcb36" providerId="Windows Live" clId="Web-{BD939ACD-E992-45C1-BAF5-D8F18D916B00}" dt="2024-02-11T15:55:43.349" v="701"/>
          <ac:picMkLst>
            <pc:docMk/>
            <pc:sldMk cId="1652383414" sldId="257"/>
            <ac:picMk id="4" creationId="{4DF20422-9453-E25A-0D44-52F46A47A173}"/>
          </ac:picMkLst>
        </pc:picChg>
      </pc:sldChg>
      <pc:sldChg chg="addSp delSp modSp addAnim">
        <pc:chgData name="екатерина матвеева" userId="61766abef6afcb36" providerId="Windows Live" clId="Web-{BD939ACD-E992-45C1-BAF5-D8F18D916B00}" dt="2024-02-11T15:26:01.864" v="163"/>
        <pc:sldMkLst>
          <pc:docMk/>
          <pc:sldMk cId="2432651519" sldId="259"/>
        </pc:sldMkLst>
        <pc:spChg chg="del">
          <ac:chgData name="екатерина матвеева" userId="61766abef6afcb36" providerId="Windows Live" clId="Web-{BD939ACD-E992-45C1-BAF5-D8F18D916B00}" dt="2024-02-11T15:21:44.348" v="68"/>
          <ac:spMkLst>
            <pc:docMk/>
            <pc:sldMk cId="2432651519" sldId="259"/>
            <ac:spMk id="3" creationId="{590A7F9E-AB50-7C7F-9113-18245A75E1AC}"/>
          </ac:spMkLst>
        </pc:spChg>
        <pc:spChg chg="add del mod">
          <ac:chgData name="екатерина матвеева" userId="61766abef6afcb36" providerId="Windows Live" clId="Web-{BD939ACD-E992-45C1-BAF5-D8F18D916B00}" dt="2024-02-11T15:24:28.577" v="115"/>
          <ac:spMkLst>
            <pc:docMk/>
            <pc:sldMk cId="2432651519" sldId="259"/>
            <ac:spMk id="5" creationId="{556EBAA6-50D1-4590-9408-14D3BC78B135}"/>
          </ac:spMkLst>
        </pc:spChg>
        <pc:spChg chg="add del mod">
          <ac:chgData name="екатерина матвеева" userId="61766abef6afcb36" providerId="Windows Live" clId="Web-{BD939ACD-E992-45C1-BAF5-D8F18D916B00}" dt="2024-02-11T15:24:37.062" v="116"/>
          <ac:spMkLst>
            <pc:docMk/>
            <pc:sldMk cId="2432651519" sldId="259"/>
            <ac:spMk id="8" creationId="{FD6C864B-ECF7-B228-72AE-58318351CED5}"/>
          </ac:spMkLst>
        </pc:spChg>
        <pc:spChg chg="add mod">
          <ac:chgData name="екатерина матвеева" userId="61766abef6afcb36" providerId="Windows Live" clId="Web-{BD939ACD-E992-45C1-BAF5-D8F18D916B00}" dt="2024-02-11T15:23:50.434" v="96"/>
          <ac:spMkLst>
            <pc:docMk/>
            <pc:sldMk cId="2432651519" sldId="259"/>
            <ac:spMk id="10" creationId="{8872573F-CCEC-DEA6-ED8F-F4C028207E64}"/>
          </ac:spMkLst>
        </pc:spChg>
        <pc:spChg chg="add mod">
          <ac:chgData name="екатерина матвеева" userId="61766abef6afcb36" providerId="Windows Live" clId="Web-{BD939ACD-E992-45C1-BAF5-D8F18D916B00}" dt="2024-02-11T15:24:18.108" v="114"/>
          <ac:spMkLst>
            <pc:docMk/>
            <pc:sldMk cId="2432651519" sldId="259"/>
            <ac:spMk id="11" creationId="{EFEBCF1B-C69E-3298-2193-C1051C865306}"/>
          </ac:spMkLst>
        </pc:spChg>
        <pc:spChg chg="add mod">
          <ac:chgData name="екатерина матвеева" userId="61766abef6afcb36" providerId="Windows Live" clId="Web-{BD939ACD-E992-45C1-BAF5-D8F18D916B00}" dt="2024-02-11T15:25:10.752" v="137"/>
          <ac:spMkLst>
            <pc:docMk/>
            <pc:sldMk cId="2432651519" sldId="259"/>
            <ac:spMk id="12" creationId="{C3412EF9-F2D1-EC56-2B2B-3094BC3AFC93}"/>
          </ac:spMkLst>
        </pc:spChg>
        <pc:spChg chg="add mod">
          <ac:chgData name="екатерина матвеева" userId="61766abef6afcb36" providerId="Windows Live" clId="Web-{BD939ACD-E992-45C1-BAF5-D8F18D916B00}" dt="2024-02-11T15:25:37.972" v="159"/>
          <ac:spMkLst>
            <pc:docMk/>
            <pc:sldMk cId="2432651519" sldId="259"/>
            <ac:spMk id="13" creationId="{2C028A6A-894C-1B1C-8ECB-316D66CEAEF6}"/>
          </ac:spMkLst>
        </pc:spChg>
        <pc:picChg chg="add mod ord">
          <ac:chgData name="екатерина матвеева" userId="61766abef6afcb36" providerId="Windows Live" clId="Web-{BD939ACD-E992-45C1-BAF5-D8F18D916B00}" dt="2024-02-11T15:23:12.104" v="82" actId="14100"/>
          <ac:picMkLst>
            <pc:docMk/>
            <pc:sldMk cId="2432651519" sldId="259"/>
            <ac:picMk id="4" creationId="{5E521FEB-A802-5043-7D3B-2EEE0A4EA9CA}"/>
          </ac:picMkLst>
        </pc:picChg>
        <pc:picChg chg="add mod">
          <ac:chgData name="екатерина матвеева" userId="61766abef6afcb36" providerId="Windows Live" clId="Web-{BD939ACD-E992-45C1-BAF5-D8F18D916B00}" dt="2024-02-11T15:23:22.964" v="84" actId="14100"/>
          <ac:picMkLst>
            <pc:docMk/>
            <pc:sldMk cId="2432651519" sldId="259"/>
            <ac:picMk id="7" creationId="{A36EB0B9-93B9-BB74-D917-9EEFB2C57643}"/>
          </ac:picMkLst>
        </pc:picChg>
      </pc:sldChg>
      <pc:sldChg chg="addSp delSp modSp new addAnim">
        <pc:chgData name="екатерина матвеева" userId="61766abef6afcb36" providerId="Windows Live" clId="Web-{BD939ACD-E992-45C1-BAF5-D8F18D916B00}" dt="2024-02-11T15:30:53.304" v="277"/>
        <pc:sldMkLst>
          <pc:docMk/>
          <pc:sldMk cId="915578292" sldId="260"/>
        </pc:sldMkLst>
        <pc:spChg chg="del">
          <ac:chgData name="екатерина матвеева" userId="61766abef6afcb36" providerId="Windows Live" clId="Web-{BD939ACD-E992-45C1-BAF5-D8F18D916B00}" dt="2024-02-11T15:26:55.274" v="165"/>
          <ac:spMkLst>
            <pc:docMk/>
            <pc:sldMk cId="915578292" sldId="260"/>
            <ac:spMk id="3" creationId="{E9CE9CD8-30AB-E24D-73F1-EF47651F9255}"/>
          </ac:spMkLst>
        </pc:spChg>
        <pc:spChg chg="add del mod">
          <ac:chgData name="екатерина матвеева" userId="61766abef6afcb36" providerId="Windows Live" clId="Web-{BD939ACD-E992-45C1-BAF5-D8F18D916B00}" dt="2024-02-11T15:27:06.149" v="171"/>
          <ac:spMkLst>
            <pc:docMk/>
            <pc:sldMk cId="915578292" sldId="260"/>
            <ac:spMk id="5" creationId="{26862F30-8BB8-7F26-92A8-1981E272E22C}"/>
          </ac:spMkLst>
        </pc:spChg>
        <pc:spChg chg="add del mod">
          <ac:chgData name="екатерина матвеева" userId="61766abef6afcb36" providerId="Windows Live" clId="Web-{BD939ACD-E992-45C1-BAF5-D8F18D916B00}" dt="2024-02-11T15:28:00.075" v="184"/>
          <ac:spMkLst>
            <pc:docMk/>
            <pc:sldMk cId="915578292" sldId="260"/>
            <ac:spMk id="8" creationId="{00D3C29B-7A79-AC04-8F8D-6E1F84A61090}"/>
          </ac:spMkLst>
        </pc:spChg>
        <pc:spChg chg="add mod">
          <ac:chgData name="екатерина матвеева" userId="61766abef6afcb36" providerId="Windows Live" clId="Web-{BD939ACD-E992-45C1-BAF5-D8F18D916B00}" dt="2024-02-11T15:28:47.796" v="192" actId="14100"/>
          <ac:spMkLst>
            <pc:docMk/>
            <pc:sldMk cId="915578292" sldId="260"/>
            <ac:spMk id="11" creationId="{5EF28631-C9FC-504F-BAB0-E6808AEE087E}"/>
          </ac:spMkLst>
        </pc:spChg>
        <pc:spChg chg="add mod">
          <ac:chgData name="екатерина матвеева" userId="61766abef6afcb36" providerId="Windows Live" clId="Web-{BD939ACD-E992-45C1-BAF5-D8F18D916B00}" dt="2024-02-11T15:30:09.692" v="270"/>
          <ac:spMkLst>
            <pc:docMk/>
            <pc:sldMk cId="915578292" sldId="260"/>
            <ac:spMk id="13" creationId="{0B181310-67CF-9EF5-049B-AAE6955EC038}"/>
          </ac:spMkLst>
        </pc:spChg>
        <pc:spChg chg="add mod">
          <ac:chgData name="екатерина матвеева" userId="61766abef6afcb36" providerId="Windows Live" clId="Web-{BD939ACD-E992-45C1-BAF5-D8F18D916B00}" dt="2024-02-11T15:30:15.958" v="271"/>
          <ac:spMkLst>
            <pc:docMk/>
            <pc:sldMk cId="915578292" sldId="260"/>
            <ac:spMk id="14" creationId="{04683905-62F6-9DCB-4E87-B4C84D9A19FC}"/>
          </ac:spMkLst>
        </pc:spChg>
        <pc:spChg chg="add mod">
          <ac:chgData name="екатерина матвеева" userId="61766abef6afcb36" providerId="Windows Live" clId="Web-{BD939ACD-E992-45C1-BAF5-D8F18D916B00}" dt="2024-02-11T15:30:26.224" v="272"/>
          <ac:spMkLst>
            <pc:docMk/>
            <pc:sldMk cId="915578292" sldId="260"/>
            <ac:spMk id="15" creationId="{275884D0-A023-92D5-0041-81D11E4FF890}"/>
          </ac:spMkLst>
        </pc:spChg>
        <pc:spChg chg="add mod">
          <ac:chgData name="екатерина матвеева" userId="61766abef6afcb36" providerId="Windows Live" clId="Web-{BD939ACD-E992-45C1-BAF5-D8F18D916B00}" dt="2024-02-11T15:30:33.037" v="273"/>
          <ac:spMkLst>
            <pc:docMk/>
            <pc:sldMk cId="915578292" sldId="260"/>
            <ac:spMk id="16" creationId="{A21AB39B-5AE0-4656-56AB-5B8718AB9254}"/>
          </ac:spMkLst>
        </pc:spChg>
        <pc:picChg chg="add mod ord">
          <ac:chgData name="екатерина матвеева" userId="61766abef6afcb36" providerId="Windows Live" clId="Web-{BD939ACD-E992-45C1-BAF5-D8F18D916B00}" dt="2024-02-11T15:27:18.260" v="173" actId="14100"/>
          <ac:picMkLst>
            <pc:docMk/>
            <pc:sldMk cId="915578292" sldId="260"/>
            <ac:picMk id="4" creationId="{1ABAB0AF-BE43-359D-2FDC-FBF7DF691005}"/>
          </ac:picMkLst>
        </pc:picChg>
        <pc:picChg chg="add del mod">
          <ac:chgData name="екатерина матвеева" userId="61766abef6afcb36" providerId="Windows Live" clId="Web-{BD939ACD-E992-45C1-BAF5-D8F18D916B00}" dt="2024-02-11T15:28:00.075" v="185"/>
          <ac:picMkLst>
            <pc:docMk/>
            <pc:sldMk cId="915578292" sldId="260"/>
            <ac:picMk id="7" creationId="{8E4B5445-F5AA-970C-A896-AD25B16AC379}"/>
          </ac:picMkLst>
        </pc:picChg>
        <pc:picChg chg="add mod">
          <ac:chgData name="екатерина матвеева" userId="61766abef6afcb36" providerId="Windows Live" clId="Web-{BD939ACD-E992-45C1-BAF5-D8F18D916B00}" dt="2024-02-11T15:28:47.812" v="193" actId="14100"/>
          <ac:picMkLst>
            <pc:docMk/>
            <pc:sldMk cId="915578292" sldId="260"/>
            <ac:picMk id="10" creationId="{CC7E3A9E-23D6-3E50-5BA9-96A7CC9E6F80}"/>
          </ac:picMkLst>
        </pc:picChg>
      </pc:sldChg>
      <pc:sldChg chg="addSp delSp modSp new addAnim modAnim">
        <pc:chgData name="екатерина матвеева" userId="61766abef6afcb36" providerId="Windows Live" clId="Web-{BD939ACD-E992-45C1-BAF5-D8F18D916B00}" dt="2024-02-11T15:38:46.818" v="384"/>
        <pc:sldMkLst>
          <pc:docMk/>
          <pc:sldMk cId="3263906185" sldId="261"/>
        </pc:sldMkLst>
        <pc:spChg chg="del">
          <ac:chgData name="екатерина матвеева" userId="61766abef6afcb36" providerId="Windows Live" clId="Web-{BD939ACD-E992-45C1-BAF5-D8F18D916B00}" dt="2024-02-11T15:33:11.781" v="279"/>
          <ac:spMkLst>
            <pc:docMk/>
            <pc:sldMk cId="3263906185" sldId="261"/>
            <ac:spMk id="3" creationId="{827937E0-5E7D-6481-D344-19DDF1D6F83E}"/>
          </ac:spMkLst>
        </pc:spChg>
        <pc:spChg chg="add del mod">
          <ac:chgData name="екатерина матвеева" userId="61766abef6afcb36" providerId="Windows Live" clId="Web-{BD939ACD-E992-45C1-BAF5-D8F18D916B00}" dt="2024-02-11T15:35:57.198" v="288"/>
          <ac:spMkLst>
            <pc:docMk/>
            <pc:sldMk cId="3263906185" sldId="261"/>
            <ac:spMk id="6" creationId="{785C6293-F97E-D4C4-2575-B336C3EA20C8}"/>
          </ac:spMkLst>
        </pc:spChg>
        <pc:spChg chg="add mod">
          <ac:chgData name="екатерина матвеева" userId="61766abef6afcb36" providerId="Windows Live" clId="Web-{BD939ACD-E992-45C1-BAF5-D8F18D916B00}" dt="2024-02-11T15:36:42.997" v="310"/>
          <ac:spMkLst>
            <pc:docMk/>
            <pc:sldMk cId="3263906185" sldId="261"/>
            <ac:spMk id="8" creationId="{E11EA5C4-0DA8-61D0-C4CC-E3E1A8F86AE0}"/>
          </ac:spMkLst>
        </pc:spChg>
        <pc:spChg chg="add mod">
          <ac:chgData name="екатерина матвеева" userId="61766abef6afcb36" providerId="Windows Live" clId="Web-{BD939ACD-E992-45C1-BAF5-D8F18D916B00}" dt="2024-02-11T15:37:09.562" v="333"/>
          <ac:spMkLst>
            <pc:docMk/>
            <pc:sldMk cId="3263906185" sldId="261"/>
            <ac:spMk id="9" creationId="{78B3EE72-D049-54BA-ABAC-100AE5ED4440}"/>
          </ac:spMkLst>
        </pc:spChg>
        <pc:spChg chg="add mod">
          <ac:chgData name="екатерина матвеева" userId="61766abef6afcb36" providerId="Windows Live" clId="Web-{BD939ACD-E992-45C1-BAF5-D8F18D916B00}" dt="2024-02-11T15:37:37.282" v="355"/>
          <ac:spMkLst>
            <pc:docMk/>
            <pc:sldMk cId="3263906185" sldId="261"/>
            <ac:spMk id="10" creationId="{24DF417F-6B7D-EEA1-F594-E2165CF2E65A}"/>
          </ac:spMkLst>
        </pc:spChg>
        <pc:spChg chg="add mod">
          <ac:chgData name="екатерина матвеева" userId="61766abef6afcb36" providerId="Windows Live" clId="Web-{BD939ACD-E992-45C1-BAF5-D8F18D916B00}" dt="2024-02-11T15:38:03.424" v="379"/>
          <ac:spMkLst>
            <pc:docMk/>
            <pc:sldMk cId="3263906185" sldId="261"/>
            <ac:spMk id="11" creationId="{719873B0-9092-8DE2-B3A2-B8AF3DF3BB57}"/>
          </ac:spMkLst>
        </pc:spChg>
        <pc:picChg chg="add mod ord">
          <ac:chgData name="екатерина матвеева" userId="61766abef6afcb36" providerId="Windows Live" clId="Web-{BD939ACD-E992-45C1-BAF5-D8F18D916B00}" dt="2024-02-11T15:33:20.969" v="281" actId="14100"/>
          <ac:picMkLst>
            <pc:docMk/>
            <pc:sldMk cId="3263906185" sldId="261"/>
            <ac:picMk id="4" creationId="{B962F30F-BE07-9451-573D-3FDD24F9FAE5}"/>
          </ac:picMkLst>
        </pc:picChg>
        <pc:picChg chg="add mod">
          <ac:chgData name="екатерина матвеева" userId="61766abef6afcb36" providerId="Windows Live" clId="Web-{BD939ACD-E992-45C1-BAF5-D8F18D916B00}" dt="2024-02-11T15:36:04.417" v="290" actId="14100"/>
          <ac:picMkLst>
            <pc:docMk/>
            <pc:sldMk cId="3263906185" sldId="261"/>
            <ac:picMk id="5" creationId="{A005FE08-A78B-6980-4C90-6EAD6F23F76C}"/>
          </ac:picMkLst>
        </pc:picChg>
      </pc:sldChg>
      <pc:sldChg chg="addSp delSp modSp new addAnim">
        <pc:chgData name="екатерина матвеева" userId="61766abef6afcb36" providerId="Windows Live" clId="Web-{BD939ACD-E992-45C1-BAF5-D8F18D916B00}" dt="2024-02-11T15:44:43.558" v="507"/>
        <pc:sldMkLst>
          <pc:docMk/>
          <pc:sldMk cId="4002706478" sldId="262"/>
        </pc:sldMkLst>
        <pc:spChg chg="del">
          <ac:chgData name="екатерина матвеева" userId="61766abef6afcb36" providerId="Windows Live" clId="Web-{BD939ACD-E992-45C1-BAF5-D8F18D916B00}" dt="2024-02-11T15:39:26.789" v="386"/>
          <ac:spMkLst>
            <pc:docMk/>
            <pc:sldMk cId="4002706478" sldId="262"/>
            <ac:spMk id="3" creationId="{592DEC2F-2F23-1FDA-C419-510AE6CAA2C8}"/>
          </ac:spMkLst>
        </pc:spChg>
        <pc:spChg chg="add del mod">
          <ac:chgData name="екатерина матвеева" userId="61766abef6afcb36" providerId="Windows Live" clId="Web-{BD939ACD-E992-45C1-BAF5-D8F18D916B00}" dt="2024-02-11T15:39:36.446" v="393"/>
          <ac:spMkLst>
            <pc:docMk/>
            <pc:sldMk cId="4002706478" sldId="262"/>
            <ac:spMk id="5" creationId="{11CA5E20-9AAD-2528-A30F-24B21AE45504}"/>
          </ac:spMkLst>
        </pc:spChg>
        <pc:spChg chg="add del mod">
          <ac:chgData name="екатерина матвеева" userId="61766abef6afcb36" providerId="Windows Live" clId="Web-{BD939ACD-E992-45C1-BAF5-D8F18D916B00}" dt="2024-02-11T15:40:28.293" v="402"/>
          <ac:spMkLst>
            <pc:docMk/>
            <pc:sldMk cId="4002706478" sldId="262"/>
            <ac:spMk id="8" creationId="{922C702D-69B9-70D5-38FA-D73C3C0078DD}"/>
          </ac:spMkLst>
        </pc:spChg>
        <pc:spChg chg="add mod">
          <ac:chgData name="екатерина матвеева" userId="61766abef6afcb36" providerId="Windows Live" clId="Web-{BD939ACD-E992-45C1-BAF5-D8F18D916B00}" dt="2024-02-11T15:42:31.300" v="451" actId="14100"/>
          <ac:spMkLst>
            <pc:docMk/>
            <pc:sldMk cId="4002706478" sldId="262"/>
            <ac:spMk id="10" creationId="{9F83A927-98FD-E12D-C195-49A39B67DECE}"/>
          </ac:spMkLst>
        </pc:spChg>
        <pc:spChg chg="add del">
          <ac:chgData name="екатерина матвеева" userId="61766abef6afcb36" providerId="Windows Live" clId="Web-{BD939ACD-E992-45C1-BAF5-D8F18D916B00}" dt="2024-02-11T15:41:34.703" v="431"/>
          <ac:spMkLst>
            <pc:docMk/>
            <pc:sldMk cId="4002706478" sldId="262"/>
            <ac:spMk id="11" creationId="{45966499-0096-2D98-B8AF-57B69E58518F}"/>
          </ac:spMkLst>
        </pc:spChg>
        <pc:spChg chg="add mod">
          <ac:chgData name="екатерина матвеева" userId="61766abef6afcb36" providerId="Windows Live" clId="Web-{BD939ACD-E992-45C1-BAF5-D8F18D916B00}" dt="2024-02-11T15:42:48.567" v="452" actId="14100"/>
          <ac:spMkLst>
            <pc:docMk/>
            <pc:sldMk cId="4002706478" sldId="262"/>
            <ac:spMk id="12" creationId="{EB911243-A56D-9076-C4E2-BE7459369D99}"/>
          </ac:spMkLst>
        </pc:spChg>
        <pc:spChg chg="add mod">
          <ac:chgData name="екатерина матвеева" userId="61766abef6afcb36" providerId="Windows Live" clId="Web-{BD939ACD-E992-45C1-BAF5-D8F18D916B00}" dt="2024-02-11T15:43:22.100" v="472" actId="20577"/>
          <ac:spMkLst>
            <pc:docMk/>
            <pc:sldMk cId="4002706478" sldId="262"/>
            <ac:spMk id="13" creationId="{E3DEA3E6-AED3-ADA3-D2E9-9CFA2BCE2C7F}"/>
          </ac:spMkLst>
        </pc:spChg>
        <pc:spChg chg="add del">
          <ac:chgData name="екатерина матвеева" userId="61766abef6afcb36" providerId="Windows Live" clId="Web-{BD939ACD-E992-45C1-BAF5-D8F18D916B00}" dt="2024-02-11T15:43:48.070" v="474"/>
          <ac:spMkLst>
            <pc:docMk/>
            <pc:sldMk cId="4002706478" sldId="262"/>
            <ac:spMk id="14" creationId="{502E7461-2307-4123-B0CC-1AE73E9F03B6}"/>
          </ac:spMkLst>
        </pc:spChg>
        <pc:spChg chg="add mod">
          <ac:chgData name="екатерина матвеева" userId="61766abef6afcb36" providerId="Windows Live" clId="Web-{BD939ACD-E992-45C1-BAF5-D8F18D916B00}" dt="2024-02-11T15:44:18.197" v="503"/>
          <ac:spMkLst>
            <pc:docMk/>
            <pc:sldMk cId="4002706478" sldId="262"/>
            <ac:spMk id="15" creationId="{3493B2E4-8A3C-86E1-F13C-F9176B55E44D}"/>
          </ac:spMkLst>
        </pc:spChg>
        <pc:picChg chg="add mod ord">
          <ac:chgData name="екатерина матвеева" userId="61766abef6afcb36" providerId="Windows Live" clId="Web-{BD939ACD-E992-45C1-BAF5-D8F18D916B00}" dt="2024-02-11T15:42:17.784" v="450" actId="1076"/>
          <ac:picMkLst>
            <pc:docMk/>
            <pc:sldMk cId="4002706478" sldId="262"/>
            <ac:picMk id="4" creationId="{E7B1F902-CC76-C5D9-812E-08317820B349}"/>
          </ac:picMkLst>
        </pc:picChg>
        <pc:picChg chg="add mod">
          <ac:chgData name="екатерина матвеева" userId="61766abef6afcb36" providerId="Windows Live" clId="Web-{BD939ACD-E992-45C1-BAF5-D8F18D916B00}" dt="2024-02-11T15:42:14.705" v="449" actId="1076"/>
          <ac:picMkLst>
            <pc:docMk/>
            <pc:sldMk cId="4002706478" sldId="262"/>
            <ac:picMk id="7" creationId="{01847FDB-7811-96A6-C3A6-B54E6F6F3E18}"/>
          </ac:picMkLst>
        </pc:picChg>
      </pc:sldChg>
      <pc:sldChg chg="addSp delSp modSp new addAnim">
        <pc:chgData name="екатерина матвеева" userId="61766abef6afcb36" providerId="Windows Live" clId="Web-{BD939ACD-E992-45C1-BAF5-D8F18D916B00}" dt="2024-02-11T15:52:38.259" v="655"/>
        <pc:sldMkLst>
          <pc:docMk/>
          <pc:sldMk cId="2352243377" sldId="263"/>
        </pc:sldMkLst>
        <pc:spChg chg="del">
          <ac:chgData name="екатерина матвеева" userId="61766abef6afcb36" providerId="Windows Live" clId="Web-{BD939ACD-E992-45C1-BAF5-D8F18D916B00}" dt="2024-02-11T15:45:40.624" v="509"/>
          <ac:spMkLst>
            <pc:docMk/>
            <pc:sldMk cId="2352243377" sldId="263"/>
            <ac:spMk id="3" creationId="{E5F5F573-F910-F0BC-41D7-4B33ECBE198A}"/>
          </ac:spMkLst>
        </pc:spChg>
        <pc:spChg chg="add del mod">
          <ac:chgData name="екатерина матвеева" userId="61766abef6afcb36" providerId="Windows Live" clId="Web-{BD939ACD-E992-45C1-BAF5-D8F18D916B00}" dt="2024-02-11T15:45:55.781" v="519"/>
          <ac:spMkLst>
            <pc:docMk/>
            <pc:sldMk cId="2352243377" sldId="263"/>
            <ac:spMk id="5" creationId="{ED2E4534-8AD0-BB20-37DB-70AA9094FB74}"/>
          </ac:spMkLst>
        </pc:spChg>
        <pc:spChg chg="add del mod">
          <ac:chgData name="екатерина матвеева" userId="61766abef6afcb36" providerId="Windows Live" clId="Web-{BD939ACD-E992-45C1-BAF5-D8F18D916B00}" dt="2024-02-11T15:46:48.269" v="533"/>
          <ac:spMkLst>
            <pc:docMk/>
            <pc:sldMk cId="2352243377" sldId="263"/>
            <ac:spMk id="8" creationId="{6DDF0AD5-1F1F-E28D-E228-481304C5643A}"/>
          </ac:spMkLst>
        </pc:spChg>
        <pc:spChg chg="add del mod">
          <ac:chgData name="екатерина матвеева" userId="61766abef6afcb36" providerId="Windows Live" clId="Web-{BD939ACD-E992-45C1-BAF5-D8F18D916B00}" dt="2024-02-11T15:48:21.619" v="540"/>
          <ac:spMkLst>
            <pc:docMk/>
            <pc:sldMk cId="2352243377" sldId="263"/>
            <ac:spMk id="11" creationId="{BA431CBE-17B7-A597-C1F5-79DBF4E6957F}"/>
          </ac:spMkLst>
        </pc:spChg>
        <pc:spChg chg="add del mod">
          <ac:chgData name="екатерина матвеева" userId="61766abef6afcb36" providerId="Windows Live" clId="Web-{BD939ACD-E992-45C1-BAF5-D8F18D916B00}" dt="2024-02-11T15:49:17.091" v="553"/>
          <ac:spMkLst>
            <pc:docMk/>
            <pc:sldMk cId="2352243377" sldId="263"/>
            <ac:spMk id="14" creationId="{3E1FEAA5-59E9-ABB0-E435-AA04391017AB}"/>
          </ac:spMkLst>
        </pc:spChg>
        <pc:spChg chg="add mod">
          <ac:chgData name="екатерина матвеева" userId="61766abef6afcb36" providerId="Windows Live" clId="Web-{BD939ACD-E992-45C1-BAF5-D8F18D916B00}" dt="2024-02-11T15:50:28.939" v="588" actId="1076"/>
          <ac:spMkLst>
            <pc:docMk/>
            <pc:sldMk cId="2352243377" sldId="263"/>
            <ac:spMk id="16" creationId="{A53BB4DE-94A0-4128-025D-9C47C2CF796D}"/>
          </ac:spMkLst>
        </pc:spChg>
        <pc:spChg chg="add mod">
          <ac:chgData name="екатерина матвеева" userId="61766abef6afcb36" providerId="Windows Live" clId="Web-{BD939ACD-E992-45C1-BAF5-D8F18D916B00}" dt="2024-02-11T15:51:14.426" v="603"/>
          <ac:spMkLst>
            <pc:docMk/>
            <pc:sldMk cId="2352243377" sldId="263"/>
            <ac:spMk id="17" creationId="{C8E08D16-AFCA-396D-BA81-4C5B9245C1A6}"/>
          </ac:spMkLst>
        </pc:spChg>
        <pc:spChg chg="add mod">
          <ac:chgData name="екатерина матвеева" userId="61766abef6afcb36" providerId="Windows Live" clId="Web-{BD939ACD-E992-45C1-BAF5-D8F18D916B00}" dt="2024-02-11T15:51:44.147" v="629"/>
          <ac:spMkLst>
            <pc:docMk/>
            <pc:sldMk cId="2352243377" sldId="263"/>
            <ac:spMk id="18" creationId="{9853F21E-FFF5-E8DC-D813-F04BEE8CBE4F}"/>
          </ac:spMkLst>
        </pc:spChg>
        <pc:spChg chg="add del">
          <ac:chgData name="екатерина матвеева" userId="61766abef6afcb36" providerId="Windows Live" clId="Web-{BD939ACD-E992-45C1-BAF5-D8F18D916B00}" dt="2024-02-11T15:51:52.928" v="631"/>
          <ac:spMkLst>
            <pc:docMk/>
            <pc:sldMk cId="2352243377" sldId="263"/>
            <ac:spMk id="19" creationId="{7F45EBF8-8385-63B9-3C4D-61589F9F6114}"/>
          </ac:spMkLst>
        </pc:spChg>
        <pc:spChg chg="add mod">
          <ac:chgData name="екатерина матвеева" userId="61766abef6afcb36" providerId="Windows Live" clId="Web-{BD939ACD-E992-45C1-BAF5-D8F18D916B00}" dt="2024-02-11T15:52:16.649" v="651"/>
          <ac:spMkLst>
            <pc:docMk/>
            <pc:sldMk cId="2352243377" sldId="263"/>
            <ac:spMk id="20" creationId="{552BFA97-5FE2-0653-7BBA-1D547D17DC55}"/>
          </ac:spMkLst>
        </pc:spChg>
        <pc:picChg chg="add mod ord">
          <ac:chgData name="екатерина матвеева" userId="61766abef6afcb36" providerId="Windows Live" clId="Web-{BD939ACD-E992-45C1-BAF5-D8F18D916B00}" dt="2024-02-11T15:47:01.536" v="535" actId="14100"/>
          <ac:picMkLst>
            <pc:docMk/>
            <pc:sldMk cId="2352243377" sldId="263"/>
            <ac:picMk id="4" creationId="{60D68EE5-B811-9067-5942-10AE97CFB0FE}"/>
          </ac:picMkLst>
        </pc:picChg>
        <pc:picChg chg="add mod">
          <ac:chgData name="екатерина матвеева" userId="61766abef6afcb36" providerId="Windows Live" clId="Web-{BD939ACD-E992-45C1-BAF5-D8F18D916B00}" dt="2024-02-11T15:46:52.441" v="534" actId="1076"/>
          <ac:picMkLst>
            <pc:docMk/>
            <pc:sldMk cId="2352243377" sldId="263"/>
            <ac:picMk id="7" creationId="{FE3E340E-BDB2-389D-D506-05E68E971854}"/>
          </ac:picMkLst>
        </pc:picChg>
        <pc:picChg chg="add mod">
          <ac:chgData name="екатерина матвеева" userId="61766abef6afcb36" providerId="Windows Live" clId="Web-{BD939ACD-E992-45C1-BAF5-D8F18D916B00}" dt="2024-02-11T15:50:11.172" v="585" actId="1076"/>
          <ac:picMkLst>
            <pc:docMk/>
            <pc:sldMk cId="2352243377" sldId="263"/>
            <ac:picMk id="10" creationId="{BC7640AA-B96E-A395-E0E0-08AC52C2CBD5}"/>
          </ac:picMkLst>
        </pc:picChg>
        <pc:picChg chg="add mod">
          <ac:chgData name="екатерина матвеева" userId="61766abef6afcb36" providerId="Windows Live" clId="Web-{BD939ACD-E992-45C1-BAF5-D8F18D916B00}" dt="2024-02-11T15:50:08.406" v="584" actId="1076"/>
          <ac:picMkLst>
            <pc:docMk/>
            <pc:sldMk cId="2352243377" sldId="263"/>
            <ac:picMk id="13" creationId="{4052D120-0239-8572-21B4-4DE349499435}"/>
          </ac:picMkLst>
        </pc:picChg>
      </pc:sldChg>
      <pc:sldChg chg="modSp new">
        <pc:chgData name="екатерина матвеева" userId="61766abef6afcb36" providerId="Windows Live" clId="Web-{BD939ACD-E992-45C1-BAF5-D8F18D916B00}" dt="2024-02-11T15:54:13.859" v="699" actId="20577"/>
        <pc:sldMkLst>
          <pc:docMk/>
          <pc:sldMk cId="3241572862" sldId="264"/>
        </pc:sldMkLst>
        <pc:spChg chg="mod">
          <ac:chgData name="екатерина матвеева" userId="61766abef6afcb36" providerId="Windows Live" clId="Web-{BD939ACD-E992-45C1-BAF5-D8F18D916B00}" dt="2024-02-11T15:54:13.859" v="699" actId="20577"/>
          <ac:spMkLst>
            <pc:docMk/>
            <pc:sldMk cId="3241572862" sldId="264"/>
            <ac:spMk id="3" creationId="{432B1566-5C50-5333-A377-22103C11D3C9}"/>
          </ac:spMkLst>
        </pc:spChg>
      </pc:sldChg>
    </pc:docChg>
  </pc:docChgLst>
  <pc:docChgLst>
    <pc:chgData name="екатерина матвеева" userId="61766abef6afcb36" providerId="Windows Live" clId="Web-{1FD2C4D4-98CE-474C-A3D7-C27070E87531}"/>
    <pc:docChg chg="addSld">
      <pc:chgData name="екатерина матвеева" userId="61766abef6afcb36" providerId="Windows Live" clId="Web-{1FD2C4D4-98CE-474C-A3D7-C27070E87531}" dt="2024-02-08T15:00:43.712" v="0"/>
      <pc:docMkLst>
        <pc:docMk/>
      </pc:docMkLst>
      <pc:sldChg chg="new">
        <pc:chgData name="екатерина матвеева" userId="61766abef6afcb36" providerId="Windows Live" clId="Web-{1FD2C4D4-98CE-474C-A3D7-C27070E87531}" dt="2024-02-08T15:00:43.712" v="0"/>
        <pc:sldMkLst>
          <pc:docMk/>
          <pc:sldMk cId="2432651519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ngimg.com/download/2353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ngimg.com/download/2545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uniprot.org/taxonomy/9627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et_Hamster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://ncillustration.deviantart.com/art/Bambi-1942-645918657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ngimg.com/download/56049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ngimg.com/download/4071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Polygonia_comma" TargetMode="Externa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s://www.freepngimg.com/png/44523-bench-free-clipart-hd" TargetMode="External"/><Relationship Id="rId7" Type="http://schemas.openxmlformats.org/officeDocument/2006/relationships/hyperlink" Target="https://www.pngall.com/tape-measure-png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s://www.freepngimg.com/png/520-chair-png-image" TargetMode="External"/><Relationship Id="rId4" Type="http://schemas.openxmlformats.org/officeDocument/2006/relationships/image" Target="../media/image12.png"/><Relationship Id="rId9" Type="http://schemas.openxmlformats.org/officeDocument/2006/relationships/hyperlink" Target="https://grow-clever.com/2013/11/alfavit-iz-ladoshek-bukva-yu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Длинный короткий </a:t>
            </a:r>
            <a:br>
              <a:rPr lang="ru-RU"/>
            </a:b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D64E6-21CE-057D-0F43-D1D568E5A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Это кто? </a:t>
            </a:r>
          </a:p>
        </p:txBody>
      </p:sp>
      <p:pic>
        <p:nvPicPr>
          <p:cNvPr id="4" name="Объект 3" descr="新型冠状病毒紧急扩散蓝色卡通海报免费下载_新型冠状病毒紧急扩散蓝色卡通海报素材_新型冠状病毒紧急扩散蓝色卡通海报模板 - 菜鸟图库">
            <a:extLst>
              <a:ext uri="{FF2B5EF4-FFF2-40B4-BE49-F238E27FC236}">
                <a16:creationId xmlns:a16="http://schemas.microsoft.com/office/drawing/2014/main" id="{31C66F7B-10EF-D53F-A7FD-7FDC3E0EF4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3887" y="1825625"/>
            <a:ext cx="4084226" cy="4351338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E9934E-FD60-308F-7F22-584476F440F6}"/>
              </a:ext>
            </a:extLst>
          </p:cNvPr>
          <p:cNvSpPr txBox="1"/>
          <p:nvPr/>
        </p:nvSpPr>
        <p:spPr>
          <a:xfrm>
            <a:off x="8637955" y="3306873"/>
            <a:ext cx="2743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>
                <a:latin typeface="Times New Roman"/>
                <a:cs typeface="Times New Roman"/>
              </a:rPr>
              <a:t>Это зайчик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1E99FA-789F-76CF-2C3F-9F07764731A6}"/>
              </a:ext>
            </a:extLst>
          </p:cNvPr>
          <p:cNvSpPr txBox="1"/>
          <p:nvPr/>
        </p:nvSpPr>
        <p:spPr>
          <a:xfrm>
            <a:off x="901874" y="3507290"/>
            <a:ext cx="274320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>
                <a:latin typeface="Calibri"/>
                <a:ea typeface="Calibri"/>
                <a:cs typeface="Calibri"/>
              </a:rPr>
              <a:t>Какой у него хвостик?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1FC0EF-3905-19D3-C66D-5B29A31CF643}"/>
              </a:ext>
            </a:extLst>
          </p:cNvPr>
          <p:cNvSpPr txBox="1"/>
          <p:nvPr/>
        </p:nvSpPr>
        <p:spPr>
          <a:xfrm>
            <a:off x="1623374" y="5491414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/>
              <a:t>Короткий </a:t>
            </a:r>
          </a:p>
        </p:txBody>
      </p:sp>
    </p:spTree>
    <p:extLst>
      <p:ext uri="{BB962C8B-B14F-4D97-AF65-F5344CB8AC3E}">
        <p14:creationId xmlns:p14="http://schemas.microsoft.com/office/powerpoint/2010/main" val="254791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98F23-CC1A-DDE5-9418-BDA704ADA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крыса, грызун, Мышеобразные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4DF20422-9453-E25A-0D44-52F46A47A1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66742" y="1103731"/>
            <a:ext cx="4341883" cy="507323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F14275-E3D7-99C3-F3B9-36696C44AFAB}"/>
              </a:ext>
            </a:extLst>
          </p:cNvPr>
          <p:cNvSpPr txBox="1"/>
          <p:nvPr/>
        </p:nvSpPr>
        <p:spPr>
          <a:xfrm>
            <a:off x="1002083" y="1964082"/>
            <a:ext cx="352733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Это кто?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27BB8E-4914-D9DF-A99B-8B63013454C5}"/>
              </a:ext>
            </a:extLst>
          </p:cNvPr>
          <p:cNvSpPr txBox="1"/>
          <p:nvPr/>
        </p:nvSpPr>
        <p:spPr>
          <a:xfrm>
            <a:off x="9740247" y="2224624"/>
            <a:ext cx="172358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Это мышь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2E070E-334A-D45E-8037-A56BE661D7A0}"/>
              </a:ext>
            </a:extLst>
          </p:cNvPr>
          <p:cNvSpPr txBox="1"/>
          <p:nvPr/>
        </p:nvSpPr>
        <p:spPr>
          <a:xfrm>
            <a:off x="821707" y="3086416"/>
            <a:ext cx="288599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Какой у мышки хвостик?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305C7C-E725-1706-74E4-C19950DADF44}"/>
              </a:ext>
            </a:extLst>
          </p:cNvPr>
          <p:cNvSpPr txBox="1"/>
          <p:nvPr/>
        </p:nvSpPr>
        <p:spPr>
          <a:xfrm>
            <a:off x="9640039" y="4369082"/>
            <a:ext cx="232483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Длинный </a:t>
            </a:r>
          </a:p>
          <a:p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165238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463C17-913F-3434-7561-9492F5266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млекопитающее, лошадь, грива, кобыла&#10;&#10;Автоматически созданное описание">
            <a:extLst>
              <a:ext uri="{FF2B5EF4-FFF2-40B4-BE49-F238E27FC236}">
                <a16:creationId xmlns:a16="http://schemas.microsoft.com/office/drawing/2014/main" id="{5E521FEB-A802-5043-7D3B-2EEE0A4EA9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404277" y="2142381"/>
            <a:ext cx="3180076" cy="2741932"/>
          </a:xfrm>
        </p:spPr>
      </p:pic>
      <p:pic>
        <p:nvPicPr>
          <p:cNvPr id="7" name="Рисунок 6" descr="Изображение выглядит как млекопитающее, лиса, на открытом воздухе, Американский корсак&#10;&#10;Автоматически созданное описание">
            <a:extLst>
              <a:ext uri="{FF2B5EF4-FFF2-40B4-BE49-F238E27FC236}">
                <a16:creationId xmlns:a16="http://schemas.microsoft.com/office/drawing/2014/main" id="{A36EB0B9-93B9-BB74-D917-9EEFB2C576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571134" y="4246479"/>
            <a:ext cx="3635521" cy="22686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72573F-CCEC-DEA6-ED8F-F4C028207E64}"/>
              </a:ext>
            </a:extLst>
          </p:cNvPr>
          <p:cNvSpPr txBox="1"/>
          <p:nvPr/>
        </p:nvSpPr>
        <p:spPr>
          <a:xfrm>
            <a:off x="1703541" y="2004166"/>
            <a:ext cx="378787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Это кто?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BCF1B-C69E-3298-2193-C1051C865306}"/>
              </a:ext>
            </a:extLst>
          </p:cNvPr>
          <p:cNvSpPr txBox="1"/>
          <p:nvPr/>
        </p:nvSpPr>
        <p:spPr>
          <a:xfrm>
            <a:off x="10020829" y="2364916"/>
            <a:ext cx="194404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Лошадь и лисица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412EF9-F2D1-EC56-2B2B-3094BC3AFC93}"/>
              </a:ext>
            </a:extLst>
          </p:cNvPr>
          <p:cNvSpPr txBox="1"/>
          <p:nvPr/>
        </p:nvSpPr>
        <p:spPr>
          <a:xfrm>
            <a:off x="1883916" y="2966165"/>
            <a:ext cx="316658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Какие у них хвосты?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028A6A-894C-1B1C-8ECB-316D66CEAEF6}"/>
              </a:ext>
            </a:extLst>
          </p:cNvPr>
          <p:cNvSpPr txBox="1"/>
          <p:nvPr/>
        </p:nvSpPr>
        <p:spPr>
          <a:xfrm>
            <a:off x="6693914" y="5451331"/>
            <a:ext cx="440916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У них длинные хвосты </a:t>
            </a:r>
          </a:p>
        </p:txBody>
      </p:sp>
    </p:spTree>
    <p:extLst>
      <p:ext uri="{BB962C8B-B14F-4D97-AF65-F5344CB8AC3E}">
        <p14:creationId xmlns:p14="http://schemas.microsoft.com/office/powerpoint/2010/main" val="243265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E0ED8A-7E85-1312-2924-873A957B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хомяк, млекопитающее, мышь, грызун&#10;&#10;Автоматически созданное описание">
            <a:extLst>
              <a:ext uri="{FF2B5EF4-FFF2-40B4-BE49-F238E27FC236}">
                <a16:creationId xmlns:a16="http://schemas.microsoft.com/office/drawing/2014/main" id="{1ABAB0AF-BE43-359D-2FDC-FBF7DF691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200295" y="2951040"/>
            <a:ext cx="3097533" cy="3225923"/>
          </a:xfrm>
        </p:spPr>
      </p:pic>
      <p:pic>
        <p:nvPicPr>
          <p:cNvPr id="10" name="Рисунок 9" descr="Изображение выглядит как картина, олень, трав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CC7E3A9E-23D6-3E50-5BA9-96A7CC9E6F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510170" y="1878623"/>
            <a:ext cx="3710922" cy="271389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EF28631-C9FC-504F-BAB0-E6808AEE087E}"/>
              </a:ext>
            </a:extLst>
          </p:cNvPr>
          <p:cNvSpPr txBox="1"/>
          <p:nvPr/>
        </p:nvSpPr>
        <p:spPr>
          <a:xfrm>
            <a:off x="7499716" y="6737838"/>
            <a:ext cx="721215" cy="71316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r>
              <a:rPr lang="en-US">
                <a:hlinkClick r:id="rId5"/>
              </a:rPr>
              <a:t>Эта фотография</a:t>
            </a:r>
            <a:r>
              <a:rPr lang="en-US"/>
              <a:t>, автор: неизвестен, лицензия: </a:t>
            </a:r>
            <a:r>
              <a:rPr lang="en-US">
                <a:hlinkClick r:id="rId6"/>
              </a:rPr>
              <a:t>CC BY-NC-ND</a:t>
            </a:r>
            <a:r>
              <a:rPr lang="en-US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181310-67CF-9EF5-049B-AAE6955EC038}"/>
              </a:ext>
            </a:extLst>
          </p:cNvPr>
          <p:cNvSpPr txBox="1"/>
          <p:nvPr/>
        </p:nvSpPr>
        <p:spPr>
          <a:xfrm>
            <a:off x="9559872" y="2164499"/>
            <a:ext cx="21845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Это кто?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683905-62F6-9DCB-4E87-B4C84D9A19FC}"/>
              </a:ext>
            </a:extLst>
          </p:cNvPr>
          <p:cNvSpPr txBox="1"/>
          <p:nvPr/>
        </p:nvSpPr>
        <p:spPr>
          <a:xfrm>
            <a:off x="9299330" y="3006248"/>
            <a:ext cx="264549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Это хомяк и олененок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5884D0-A023-92D5-0041-81D11E4FF890}"/>
              </a:ext>
            </a:extLst>
          </p:cNvPr>
          <p:cNvSpPr txBox="1"/>
          <p:nvPr/>
        </p:nvSpPr>
        <p:spPr>
          <a:xfrm>
            <a:off x="9399538" y="3787874"/>
            <a:ext cx="2344874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Какие у них хвосты?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1AB39B-5AE0-4656-56AB-5B8718AB9254}"/>
              </a:ext>
            </a:extLst>
          </p:cNvPr>
          <p:cNvSpPr txBox="1"/>
          <p:nvPr/>
        </p:nvSpPr>
        <p:spPr>
          <a:xfrm>
            <a:off x="9740247" y="4749873"/>
            <a:ext cx="2124416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У них короткие хвосты. </a:t>
            </a:r>
          </a:p>
        </p:txBody>
      </p:sp>
    </p:spTree>
    <p:extLst>
      <p:ext uri="{BB962C8B-B14F-4D97-AF65-F5344CB8AC3E}">
        <p14:creationId xmlns:p14="http://schemas.microsoft.com/office/powerpoint/2010/main" val="91557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E428B-9318-91F2-D2FD-E3478D751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Red Evening Dress Free Stock Photo - Public Domain Pictures">
            <a:extLst>
              <a:ext uri="{FF2B5EF4-FFF2-40B4-BE49-F238E27FC236}">
                <a16:creationId xmlns:a16="http://schemas.microsoft.com/office/drawing/2014/main" id="{B962F30F-BE07-9451-573D-3FDD24F9FA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190" y="1825625"/>
            <a:ext cx="3380147" cy="4351338"/>
          </a:xfrm>
        </p:spPr>
      </p:pic>
      <p:pic>
        <p:nvPicPr>
          <p:cNvPr id="5" name="Рисунок 4" descr="Изображение выглядит как платье, мода&#10;&#10;Автоматически созданное описание">
            <a:extLst>
              <a:ext uri="{FF2B5EF4-FFF2-40B4-BE49-F238E27FC236}">
                <a16:creationId xmlns:a16="http://schemas.microsoft.com/office/drawing/2014/main" id="{A005FE08-A78B-6980-4C90-6EAD6F23F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78968" y="1819441"/>
            <a:ext cx="3152275" cy="31255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1EA5C4-0DA8-61D0-C4CC-E3E1A8F86AE0}"/>
              </a:ext>
            </a:extLst>
          </p:cNvPr>
          <p:cNvSpPr txBox="1"/>
          <p:nvPr/>
        </p:nvSpPr>
        <p:spPr>
          <a:xfrm>
            <a:off x="8377414" y="2164499"/>
            <a:ext cx="316658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Какое платье короткое?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B3EE72-D049-54BA-ABAC-100AE5ED4440}"/>
              </a:ext>
            </a:extLst>
          </p:cNvPr>
          <p:cNvSpPr txBox="1"/>
          <p:nvPr/>
        </p:nvSpPr>
        <p:spPr>
          <a:xfrm>
            <a:off x="8637955" y="3727748"/>
            <a:ext cx="276574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Синие платье короткое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DF417F-6B7D-EEA1-F594-E2165CF2E65A}"/>
              </a:ext>
            </a:extLst>
          </p:cNvPr>
          <p:cNvSpPr txBox="1"/>
          <p:nvPr/>
        </p:nvSpPr>
        <p:spPr>
          <a:xfrm>
            <a:off x="7134831" y="5050498"/>
            <a:ext cx="42087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Какое платье длинное?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9873B0-9092-8DE2-B3A2-B8AF3DF3BB57}"/>
              </a:ext>
            </a:extLst>
          </p:cNvPr>
          <p:cNvSpPr txBox="1"/>
          <p:nvPr/>
        </p:nvSpPr>
        <p:spPr>
          <a:xfrm>
            <a:off x="5892248" y="6032540"/>
            <a:ext cx="49302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Красное платье длинное </a:t>
            </a:r>
          </a:p>
        </p:txBody>
      </p:sp>
    </p:spTree>
    <p:extLst>
      <p:ext uri="{BB962C8B-B14F-4D97-AF65-F5344CB8AC3E}">
        <p14:creationId xmlns:p14="http://schemas.microsoft.com/office/powerpoint/2010/main" val="326390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37993-8564-F960-BF64-149DEBF89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млекопитающее, змея, рептилия, Чешуйчатые&#10;&#10;Автоматически созданное описание">
            <a:extLst>
              <a:ext uri="{FF2B5EF4-FFF2-40B4-BE49-F238E27FC236}">
                <a16:creationId xmlns:a16="http://schemas.microsoft.com/office/drawing/2014/main" id="{E7B1F902-CC76-C5D9-812E-08317820B3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4187" y="-266579"/>
            <a:ext cx="3251206" cy="3429007"/>
          </a:xfrm>
        </p:spPr>
      </p:pic>
      <p:pic>
        <p:nvPicPr>
          <p:cNvPr id="7" name="Рисунок 6" descr="Изображение выглядит как гусеница, насекомое, беспозвоночный, личинка&#10;&#10;Автоматически созданное описание">
            <a:extLst>
              <a:ext uri="{FF2B5EF4-FFF2-40B4-BE49-F238E27FC236}">
                <a16:creationId xmlns:a16="http://schemas.microsoft.com/office/drawing/2014/main" id="{01847FDB-7811-96A6-C3A6-B54E6F6F3E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549816" y="362535"/>
            <a:ext cx="4070684" cy="27106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83A927-98FD-E12D-C195-49A39B67DECE}"/>
              </a:ext>
            </a:extLst>
          </p:cNvPr>
          <p:cNvSpPr txBox="1"/>
          <p:nvPr/>
        </p:nvSpPr>
        <p:spPr>
          <a:xfrm>
            <a:off x="761583" y="4088498"/>
            <a:ext cx="3513130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Кто здесь длинный? </a:t>
            </a:r>
          </a:p>
          <a:p>
            <a:endParaRPr lang="ru-RU" sz="2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911243-A56D-9076-C4E2-BE7459369D99}"/>
              </a:ext>
            </a:extLst>
          </p:cNvPr>
          <p:cNvSpPr txBox="1"/>
          <p:nvPr/>
        </p:nvSpPr>
        <p:spPr>
          <a:xfrm>
            <a:off x="1102291" y="4789562"/>
            <a:ext cx="309267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Змея длинная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DEA3E6-AED3-ADA3-D2E9-9CFA2BCE2C7F}"/>
              </a:ext>
            </a:extLst>
          </p:cNvPr>
          <p:cNvSpPr txBox="1"/>
          <p:nvPr/>
        </p:nvSpPr>
        <p:spPr>
          <a:xfrm>
            <a:off x="7695997" y="4008331"/>
            <a:ext cx="378787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Кто здесь короткий?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93B2E4-8A3C-86E1-F13C-F9176B55E44D}"/>
              </a:ext>
            </a:extLst>
          </p:cNvPr>
          <p:cNvSpPr txBox="1"/>
          <p:nvPr/>
        </p:nvSpPr>
        <p:spPr>
          <a:xfrm>
            <a:off x="7675956" y="4830039"/>
            <a:ext cx="408849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Гусеница короткая </a:t>
            </a:r>
          </a:p>
        </p:txBody>
      </p:sp>
    </p:spTree>
    <p:extLst>
      <p:ext uri="{BB962C8B-B14F-4D97-AF65-F5344CB8AC3E}">
        <p14:creationId xmlns:p14="http://schemas.microsoft.com/office/powerpoint/2010/main" val="400270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AEED7-DFAE-AF7C-7A3A-8AB8F07F8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скамейка, мебель, Уличная скамья, Уличная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60D68EE5-B811-9067-5942-10AE97CFB0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6034" y="649202"/>
            <a:ext cx="4535090" cy="2546604"/>
          </a:xfrm>
        </p:spPr>
      </p:pic>
      <p:pic>
        <p:nvPicPr>
          <p:cNvPr id="7" name="Рисунок 6" descr="Изображение выглядит как мебель, стул, деревянный&#10;&#10;Автоматически созданное описание">
            <a:extLst>
              <a:ext uri="{FF2B5EF4-FFF2-40B4-BE49-F238E27FC236}">
                <a16:creationId xmlns:a16="http://schemas.microsoft.com/office/drawing/2014/main" id="{FE3E340E-BDB2-389D-D506-05E68E9718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523163" y="369636"/>
            <a:ext cx="2429043" cy="2429043"/>
          </a:xfrm>
          <a:prstGeom prst="rect">
            <a:avLst/>
          </a:prstGeom>
        </p:spPr>
      </p:pic>
      <p:pic>
        <p:nvPicPr>
          <p:cNvPr id="10" name="Рисунок 9" descr="Изображение выглядит как искусство, Сирень, Фиолетовый, фиолетовый&#10;&#10;Автоматически созданное описание">
            <a:extLst>
              <a:ext uri="{FF2B5EF4-FFF2-40B4-BE49-F238E27FC236}">
                <a16:creationId xmlns:a16="http://schemas.microsoft.com/office/drawing/2014/main" id="{BC7640AA-B96E-A395-E0E0-08AC52C2CB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33684" y="3110246"/>
            <a:ext cx="7259053" cy="1934244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дежда, юбка, Выкройка (дизайн одежды), мода&#10;&#10;Автоматически созданное описание">
            <a:extLst>
              <a:ext uri="{FF2B5EF4-FFF2-40B4-BE49-F238E27FC236}">
                <a16:creationId xmlns:a16="http://schemas.microsoft.com/office/drawing/2014/main" id="{4052D120-0239-8572-21B4-4DE3494994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683374" y="359192"/>
            <a:ext cx="2873041" cy="266382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53BB4DE-94A0-4128-025D-9C47C2CF796D}"/>
              </a:ext>
            </a:extLst>
          </p:cNvPr>
          <p:cNvSpPr txBox="1"/>
          <p:nvPr/>
        </p:nvSpPr>
        <p:spPr>
          <a:xfrm>
            <a:off x="8103439" y="3018829"/>
            <a:ext cx="3360149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Назовите короткие предметы </a:t>
            </a:r>
          </a:p>
          <a:p>
            <a:endParaRPr lang="ru-RU" sz="28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E08D16-AFCA-396D-BA81-4C5B9245C1A6}"/>
              </a:ext>
            </a:extLst>
          </p:cNvPr>
          <p:cNvSpPr txBox="1"/>
          <p:nvPr/>
        </p:nvSpPr>
        <p:spPr>
          <a:xfrm>
            <a:off x="8136913" y="4288915"/>
            <a:ext cx="380791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Юбка и стул 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53F21E-FFF5-E8DC-D813-F04BEE8CBE4F}"/>
              </a:ext>
            </a:extLst>
          </p:cNvPr>
          <p:cNvSpPr txBox="1"/>
          <p:nvPr/>
        </p:nvSpPr>
        <p:spPr>
          <a:xfrm>
            <a:off x="681416" y="5571581"/>
            <a:ext cx="4569498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Назовите длинные предметы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2BFA97-5FE2-0653-7BBA-1D547D17DC55}"/>
              </a:ext>
            </a:extLst>
          </p:cNvPr>
          <p:cNvSpPr txBox="1"/>
          <p:nvPr/>
        </p:nvSpPr>
        <p:spPr>
          <a:xfrm>
            <a:off x="7555706" y="5531498"/>
            <a:ext cx="444924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/>
              <a:t>Скамейка и лента </a:t>
            </a:r>
          </a:p>
        </p:txBody>
      </p:sp>
    </p:spTree>
    <p:extLst>
      <p:ext uri="{BB962C8B-B14F-4D97-AF65-F5344CB8AC3E}">
        <p14:creationId xmlns:p14="http://schemas.microsoft.com/office/powerpoint/2010/main" val="235224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60EEA-5995-FD63-7F31-DC8265A60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2B1566-5C50-5333-A377-22103C11D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i="1">
                <a:solidFill>
                  <a:srgbClr val="FF0000"/>
                </a:solidFill>
              </a:rPr>
              <a:t>Все большие молодцы!!!!! </a:t>
            </a:r>
          </a:p>
          <a:p>
            <a:endParaRPr lang="ru-RU" sz="4000" b="1" i="1">
              <a:solidFill>
                <a:srgbClr val="FF0000"/>
              </a:solidFill>
            </a:endParaRPr>
          </a:p>
          <a:p>
            <a:r>
              <a:rPr lang="ru-RU" sz="4000" b="1" i="1">
                <a:solidFill>
                  <a:srgbClr val="FF0000"/>
                </a:solidFill>
              </a:rPr>
              <a:t>До новых встреч!!!! </a:t>
            </a:r>
          </a:p>
        </p:txBody>
      </p:sp>
    </p:spTree>
    <p:extLst>
      <p:ext uri="{BB962C8B-B14F-4D97-AF65-F5344CB8AC3E}">
        <p14:creationId xmlns:p14="http://schemas.microsoft.com/office/powerpoint/2010/main" val="32415728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Тема Office</vt:lpstr>
      <vt:lpstr>Длинный короткий  </vt:lpstr>
      <vt:lpstr>Это кто?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revision>1</cp:revision>
  <dcterms:created xsi:type="dcterms:W3CDTF">2024-02-08T14:50:04Z</dcterms:created>
  <dcterms:modified xsi:type="dcterms:W3CDTF">2024-02-11T15:58:44Z</dcterms:modified>
</cp:coreProperties>
</file>