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E2C2"/>
    <a:srgbClr val="CCF4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-10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A8D9-07A6-4596-8CB1-8428D43B0D7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3A154-0C87-4603-A6F1-D3EF5C618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875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A8D9-07A6-4596-8CB1-8428D43B0D7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3A154-0C87-4603-A6F1-D3EF5C618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970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A8D9-07A6-4596-8CB1-8428D43B0D7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3A154-0C87-4603-A6F1-D3EF5C618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228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A8D9-07A6-4596-8CB1-8428D43B0D7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3A154-0C87-4603-A6F1-D3EF5C618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816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A8D9-07A6-4596-8CB1-8428D43B0D7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3A154-0C87-4603-A6F1-D3EF5C618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683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A8D9-07A6-4596-8CB1-8428D43B0D7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3A154-0C87-4603-A6F1-D3EF5C618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569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A8D9-07A6-4596-8CB1-8428D43B0D7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3A154-0C87-4603-A6F1-D3EF5C618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097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A8D9-07A6-4596-8CB1-8428D43B0D7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3A154-0C87-4603-A6F1-D3EF5C618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562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A8D9-07A6-4596-8CB1-8428D43B0D7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3A154-0C87-4603-A6F1-D3EF5C618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447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A8D9-07A6-4596-8CB1-8428D43B0D7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3A154-0C87-4603-A6F1-D3EF5C618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026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A8D9-07A6-4596-8CB1-8428D43B0D7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3A154-0C87-4603-A6F1-D3EF5C618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08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E2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3A8D9-07A6-4596-8CB1-8428D43B0D79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3A154-0C87-4603-A6F1-D3EF5C618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047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5600" y="3261360"/>
            <a:ext cx="9144000" cy="2387600"/>
          </a:xfrm>
        </p:spPr>
        <p:txBody>
          <a:bodyPr>
            <a:noAutofit/>
          </a:bodyPr>
          <a:lstStyle/>
          <a:p>
            <a:r>
              <a:rPr lang="ru-RU" sz="1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наш дом</a:t>
            </a:r>
            <a:endParaRPr lang="ru-RU" sz="1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05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Ежегодная акция по сбору и утилизации батареек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sun9-37.userapi.com/impg/vmNgISitJi4duZbWfAWi1270kRvMRzZtMDi-3A/n1v0KNbTaVw.jpg?size=1600x769&amp;quality=95&amp;sign=64d5671598b8534ebd127aaaea2977b8&amp;type=albu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68" y="1690688"/>
            <a:ext cx="11758863" cy="46212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767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«Покормите птиц!!!»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sun9-33.userapi.com/impg/BxQHVGYygVMKLS24PSVDI0W3f0O-DqlXZHPQ3Q/v2N-XmtUofU.jpg?size=1600x900&amp;quality=95&amp;sign=1b823f6ae8b0349459ba3bd5c02ceb7d&amp;type=albu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79" y="1825625"/>
            <a:ext cx="12159916" cy="5032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679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6412832" y="-632911"/>
            <a:ext cx="4736432" cy="4061911"/>
          </a:xfrm>
        </p:spPr>
        <p:txBody>
          <a:bodyPr>
            <a:normAutofit/>
          </a:bodyPr>
          <a:lstStyle/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</a:t>
            </a:r>
            <a:r>
              <a:rPr lang="ru-RU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Экосумка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хороша я возможность для ребят, научиться работать с экологически чистыми материалами</a:t>
            </a:r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sun9-34.userapi.com/impg/8Z6hNS3Ae6tLubnLxDkIaVEftx2uh_cDJFkIYw/hS9GuI_Vl5I.jpg?size=769x1600&amp;quality=95&amp;sign=6bb9ff2f2cd03f7fdfe3730a666e1dab&amp;type=albu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78722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622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18709" y="364908"/>
            <a:ext cx="7825509" cy="41996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«Вторая жизнь коробки»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sun9-54.userapi.com/impg/Lrs3vi2d-LI_Zy5QxpueUKlXHMRdqnP6_Y4Q2Q/iA2e44jW9zk.jpg?size=769x1600&amp;quality=95&amp;sign=a609b8566601705a684604b513530459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59" b="27333"/>
          <a:stretch/>
        </p:blipFill>
        <p:spPr bwMode="auto">
          <a:xfrm>
            <a:off x="838200" y="574891"/>
            <a:ext cx="3186545" cy="510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un9-64.userapi.com/impg/QJmQS-NryW57hcwftP5VWJdy2eKVvjBqgD2G2A/8xLX8kw3M70.jpg?size=960x1280&amp;quality=95&amp;sign=384488e0c0f00c5c62dc85a83560ad79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048" y="784874"/>
            <a:ext cx="4388716" cy="5851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9-51.userapi.com/impg/qPb_JSIOT_pNsk9Ls4Mhds4ra3G_7H4lGhLX4A/W-5xAKlf9YQ.jpg?size=769x1600&amp;quality=95&amp;sign=1aab4bec3d065e1f09cf1ffa5f925934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567" y="2728749"/>
            <a:ext cx="2339978" cy="3907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351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2080" y="365125"/>
            <a:ext cx="6797040" cy="463359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«Собери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макулатуру»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sun9-65.userapi.com/impg/xL-ekRF535dITGA_FQC80U6IR1PzycTylH-BJA/1I65ePh9c2E.jpg?size=769x1600&amp;quality=95&amp;sign=444bf9e38818a207e26f24ab5265cab7&amp;type=album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" y="260984"/>
            <a:ext cx="3911600" cy="602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96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un9-81.userapi.com/impg/PSubbT-NVVKnlox6E23KIslkq2dCC_2rnB-ORA/6i0iRllGe08.jpg?size=750x495&amp;quality=95&amp;sign=24e212e89f360b5101767039594b10d0&amp;type=album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80" y="2069465"/>
            <a:ext cx="659293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5440" y="822325"/>
            <a:ext cx="8996680" cy="14605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торая жизнь пластика»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Развиваем навыки конструирования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74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551" y="4013200"/>
            <a:ext cx="5815529" cy="277368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Ежегодная акция «Час Земли»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Направленна на эффективное использование электроэнергии. Цель: привлечение внимание к охране окружающей среды, ресурсы сбережения. Акция проходи с участием родителей.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sun9-57.userapi.com/impg/8PE61bZaque5lYdZroBm4qPut3Oyf2P9JyFO-A/N_9h__V2rXk.jpg?size=1200x1600&amp;quality=95&amp;sign=6b6c83c61ede54012b41fd82106117f1&amp;type=albu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5432" y="3224371"/>
            <a:ext cx="3263503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un9-30.userapi.com/impg/g1JBP02P3cR3eWwrImd9NP49rSk2_PJGpwhOhA/dAJOZiyCAPE.jpg?size=1200x1600&amp;quality=95&amp;sign=8cbc49b096d98fe1a31e5ff35c7594f3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016" y="-1223433"/>
            <a:ext cx="3660775" cy="488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sun9-47.userapi.com/impg/5eiEG2NLIdgeLIj-yxZfQqfHfz8FF9wEYNnskw/a8S4otIX_A0.jpg?size=1200x1600&amp;quality=95&amp;sign=ea1bdd869ea2dc6c3c6a65d2d13a469e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5273" y="2810986"/>
            <a:ext cx="3035261" cy="4047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85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55</Words>
  <Application>Microsoft Office PowerPoint</Application>
  <PresentationFormat>Широкоэкранный</PresentationFormat>
  <Paragraphs>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Природа наш дом</vt:lpstr>
      <vt:lpstr>Ежегодная акция по сбору и утилизации батареек</vt:lpstr>
      <vt:lpstr>Акция «Покормите птиц!!!»</vt:lpstr>
      <vt:lpstr>Презентация PowerPoint</vt:lpstr>
      <vt:lpstr>Акция «Вторая жизнь коробки»</vt:lpstr>
      <vt:lpstr>Акция «Собери макулатуру»</vt:lpstr>
      <vt:lpstr>Акция «Вторая жизнь пластика» Развиваем навыки конструирования</vt:lpstr>
      <vt:lpstr>Ежегодная акция «Час Земли»  Направленна на эффективное использование электроэнергии. Цель: привлечение внимание к охране окружающей среды, ресурсы сбережения. Акция проходи с участием родителей.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4</cp:revision>
  <dcterms:created xsi:type="dcterms:W3CDTF">2022-03-26T18:07:38Z</dcterms:created>
  <dcterms:modified xsi:type="dcterms:W3CDTF">2022-03-26T18:37:50Z</dcterms:modified>
</cp:coreProperties>
</file>