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0" Type="http://schemas.openxmlformats.org/officeDocument/2006/relationships/slide" Target="slides/slide6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Google Shape;100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1" name="Google Shape;151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6" name="Google Shape;166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1" name="Google Shape;181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6" name="Google Shape;196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Üres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u-H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ím és tartalom" type="obj">
  <p:cSld name="OBJEC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u-H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ímdia" type="title">
  <p:cSld name="TITLE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6" name="Google Shape;76;p12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  <a:defRPr b="0" i="0" sz="3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u-H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üggőleges cím és szöveg" type="vertTitleAndTx">
  <p:cSld name="VERTICAL_TITLE_AND_VERTICAL_TEXT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7" name="Google Shape;17;p3"/>
          <p:cNvSpPr txBox="1"/>
          <p:nvPr>
            <p:ph idx="1" type="body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8" name="Google Shape;18;p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9" name="Google Shape;19;p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u-H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ím és függőleges szöveg" type="vertTx">
  <p:cSld name="VERTICAL_TEX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3" name="Google Shape;23;p4"/>
          <p:cNvSpPr txBox="1"/>
          <p:nvPr>
            <p:ph idx="1" type="body"/>
          </p:nvPr>
        </p:nvSpPr>
        <p:spPr>
          <a:xfrm rot="5400000">
            <a:off x="2309019" y="-251619"/>
            <a:ext cx="4525962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4" name="Google Shape;24;p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5" name="Google Shape;25;p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u-H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Kép képaláírással" type="picTx">
  <p:cSld name="PICTURE_WITH_CAPTION_TEXT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9" name="Google Shape;29;p5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0" name="Google Shape;30;p5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1" name="Google Shape;31;p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2" name="Google Shape;32;p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3" name="Google Shape;33;p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u-H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rtalomrész képaláírással" type="objTx">
  <p:cSld name="OBJECT_WITH_CAPTION_TEXT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6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6" name="Google Shape;36;p6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7" name="Google Shape;37;p6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8" name="Google Shape;38;p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9" name="Google Shape;39;p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0" name="Google Shape;40;p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u-H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sak cím" type="titleOnly">
  <p:cSld name="TITLE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7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3" name="Google Shape;43;p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4" name="Google Shape;44;p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5" name="Google Shape;45;p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u-H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Összehasonlítás" type="twoTxTwoObj">
  <p:cSld name="TWO_OBJECTS_WITH_TEXT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8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8" name="Google Shape;48;p8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9" name="Google Shape;49;p8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81000" lvl="0" marL="4572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55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30200" lvl="3" marL="1828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02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302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302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302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302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0" name="Google Shape;50;p8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1" name="Google Shape;51;p8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81000" lvl="0" marL="4572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55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30200" lvl="3" marL="1828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02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302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302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302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302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2" name="Google Shape;52;p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3" name="Google Shape;53;p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4" name="Google Shape;54;p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u-H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 tartalomrész" type="twoObj">
  <p:cSld name="TWO_OBJECTS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9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7" name="Google Shape;57;p9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406400" lvl="0" marL="4572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8" name="Google Shape;58;p9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406400" lvl="0" marL="4572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9" name="Google Shape;59;p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0" name="Google Shape;60;p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1" name="Google Shape;61;p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u-H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zakaszfejléc" type="secHead">
  <p:cSld name="SECTION_HEADER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0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u-H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u-HU"/>
              <a:t>‹#›</a:t>
            </a:fld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1" Type="http://schemas.openxmlformats.org/officeDocument/2006/relationships/image" Target="../media/image8.png"/><Relationship Id="rId10" Type="http://schemas.openxmlformats.org/officeDocument/2006/relationships/image" Target="../media/image14.png"/><Relationship Id="rId13" Type="http://schemas.openxmlformats.org/officeDocument/2006/relationships/image" Target="../media/image11.png"/><Relationship Id="rId1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2.png"/><Relationship Id="rId4" Type="http://schemas.openxmlformats.org/officeDocument/2006/relationships/image" Target="../media/image15.png"/><Relationship Id="rId9" Type="http://schemas.openxmlformats.org/officeDocument/2006/relationships/image" Target="../media/image10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7" Type="http://schemas.openxmlformats.org/officeDocument/2006/relationships/image" Target="../media/image7.png"/><Relationship Id="rId8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1" Type="http://schemas.openxmlformats.org/officeDocument/2006/relationships/image" Target="../media/image2.png"/><Relationship Id="rId10" Type="http://schemas.openxmlformats.org/officeDocument/2006/relationships/image" Target="../media/image11.png"/><Relationship Id="rId13" Type="http://schemas.openxmlformats.org/officeDocument/2006/relationships/image" Target="../media/image16.png"/><Relationship Id="rId1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0.png"/><Relationship Id="rId4" Type="http://schemas.openxmlformats.org/officeDocument/2006/relationships/image" Target="../media/image5.png"/><Relationship Id="rId9" Type="http://schemas.openxmlformats.org/officeDocument/2006/relationships/image" Target="../media/image3.png"/><Relationship Id="rId5" Type="http://schemas.openxmlformats.org/officeDocument/2006/relationships/image" Target="../media/image9.png"/><Relationship Id="rId6" Type="http://schemas.openxmlformats.org/officeDocument/2006/relationships/image" Target="../media/image6.png"/><Relationship Id="rId7" Type="http://schemas.openxmlformats.org/officeDocument/2006/relationships/image" Target="../media/image13.png"/><Relationship Id="rId8" Type="http://schemas.openxmlformats.org/officeDocument/2006/relationships/image" Target="../media/image17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1.png"/><Relationship Id="rId4" Type="http://schemas.openxmlformats.org/officeDocument/2006/relationships/image" Target="../media/image6.png"/><Relationship Id="rId5" Type="http://schemas.openxmlformats.org/officeDocument/2006/relationships/image" Target="../media/image1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8.png"/><Relationship Id="rId4" Type="http://schemas.openxmlformats.org/officeDocument/2006/relationships/image" Target="../media/image5.png"/><Relationship Id="rId5" Type="http://schemas.openxmlformats.org/officeDocument/2006/relationships/image" Target="../media/image1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3.png"/><Relationship Id="rId4" Type="http://schemas.openxmlformats.org/officeDocument/2006/relationships/image" Target="../media/image17.png"/><Relationship Id="rId5" Type="http://schemas.openxmlformats.org/officeDocument/2006/relationships/image" Target="../media/image1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Relationship Id="rId4" Type="http://schemas.openxmlformats.org/officeDocument/2006/relationships/image" Target="../media/image2.png"/><Relationship Id="rId5" Type="http://schemas.openxmlformats.org/officeDocument/2006/relationships/image" Target="../media/image19.png"/><Relationship Id="rId6" Type="http://schemas.openxmlformats.org/officeDocument/2006/relationships/image" Target="../media/image22.png"/><Relationship Id="rId7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3"/>
          <p:cNvSpPr/>
          <p:nvPr/>
        </p:nvSpPr>
        <p:spPr>
          <a:xfrm>
            <a:off x="877887" y="298450"/>
            <a:ext cx="5546725" cy="1146175"/>
          </a:xfrm>
          <a:prstGeom prst="rect">
            <a:avLst/>
          </a:prstGeom>
          <a:solidFill>
            <a:srgbClr val="F2F2F2"/>
          </a:solidFill>
          <a:ln cap="flat" cmpd="sng" w="381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Font typeface="Calibri"/>
              <a:buNone/>
            </a:pPr>
            <a:r>
              <a:rPr b="1" i="0" lang="hu-HU" sz="54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PETER’S FAMILY</a:t>
            </a:r>
            <a:endParaRPr b="1" i="0" sz="5400" u="none" cap="none" strike="noStrike"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" name="Google Shape;85;p13"/>
          <p:cNvSpPr/>
          <p:nvPr/>
        </p:nvSpPr>
        <p:spPr>
          <a:xfrm>
            <a:off x="4572000" y="1700212"/>
            <a:ext cx="3848100" cy="4732337"/>
          </a:xfrm>
          <a:prstGeom prst="ellipse">
            <a:avLst/>
          </a:prstGeom>
          <a:gradFill>
            <a:gsLst>
              <a:gs pos="0">
                <a:srgbClr val="BCBCBC"/>
              </a:gs>
              <a:gs pos="35000">
                <a:srgbClr val="D0D0D0"/>
              </a:gs>
              <a:gs pos="100000">
                <a:srgbClr val="EDEDED"/>
              </a:gs>
            </a:gsLst>
            <a:lin ang="16200000" scaled="0"/>
          </a:gradFill>
          <a:ln cap="flat" cmpd="sng" w="38100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  <a:effectLst>
            <a:outerShdw blurRad="63500" dir="5400000" dist="20000">
              <a:srgbClr val="000000">
                <a:alpha val="37647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Man Face World Label Clip Art" id="86" name="Google Shape;86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003800" y="3213100"/>
            <a:ext cx="792162" cy="10795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Lady Face Clip Art" id="87" name="Google Shape;87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940425" y="2708275"/>
            <a:ext cx="719137" cy="108108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irlface Clip Art" id="88" name="Google Shape;88;p1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076825" y="4652962"/>
            <a:ext cx="923925" cy="93345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Man Face World Label Clip Art" id="89" name="Google Shape;89;p1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380287" y="3573462"/>
            <a:ext cx="792162" cy="93503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Middle Aged Woman Brown Hair Clip Art" id="90" name="Google Shape;90;p13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6011862" y="3933825"/>
            <a:ext cx="792162" cy="10795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Boy Face Cartoon Clip Art" id="91" name="Google Shape;91;p13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6804025" y="4365625"/>
            <a:ext cx="817562" cy="103822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Baby Girl Crawling Clip Art" id="92" name="Google Shape;92;p13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6588125" y="5157787"/>
            <a:ext cx="792162" cy="8382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Baby Boy Sitting Clip Art" id="93" name="Google Shape;93;p13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5940425" y="5445125"/>
            <a:ext cx="647700" cy="79216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Man Face World Label Clip Art" id="94" name="Google Shape;94;p13"/>
          <p:cNvPicPr preferRelativeResize="0"/>
          <p:nvPr/>
        </p:nvPicPr>
        <p:blipFill rotWithShape="1">
          <a:blip r:embed="rId11">
            <a:alphaModFix/>
          </a:blip>
          <a:srcRect b="0" l="0" r="0" t="0"/>
          <a:stretch/>
        </p:blipFill>
        <p:spPr>
          <a:xfrm>
            <a:off x="6732587" y="2420937"/>
            <a:ext cx="1079500" cy="10795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irlface  Clip Art" id="95" name="Google Shape;95;p13"/>
          <p:cNvPicPr preferRelativeResize="0"/>
          <p:nvPr/>
        </p:nvPicPr>
        <p:blipFill rotWithShape="1">
          <a:blip r:embed="rId12">
            <a:alphaModFix/>
          </a:blip>
          <a:srcRect b="0" l="0" r="0" t="0"/>
          <a:stretch/>
        </p:blipFill>
        <p:spPr>
          <a:xfrm>
            <a:off x="5364162" y="1989137"/>
            <a:ext cx="644525" cy="1220787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Google Shape;96;p13"/>
          <p:cNvSpPr/>
          <p:nvPr/>
        </p:nvSpPr>
        <p:spPr>
          <a:xfrm>
            <a:off x="1187450" y="2060575"/>
            <a:ext cx="2663825" cy="4321175"/>
          </a:xfrm>
          <a:prstGeom prst="ellipse">
            <a:avLst/>
          </a:prstGeom>
          <a:solidFill>
            <a:schemeClr val="lt2"/>
          </a:solidFill>
          <a:ln cap="flat" cmpd="sng" w="57150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Boy Face Cartoon Clip Art" id="97" name="Google Shape;97;p13"/>
          <p:cNvPicPr preferRelativeResize="0"/>
          <p:nvPr/>
        </p:nvPicPr>
        <p:blipFill rotWithShape="1">
          <a:blip r:embed="rId13">
            <a:alphaModFix/>
          </a:blip>
          <a:srcRect b="0" l="0" r="0" t="0"/>
          <a:stretch/>
        </p:blipFill>
        <p:spPr>
          <a:xfrm>
            <a:off x="1763712" y="2924175"/>
            <a:ext cx="1368425" cy="2520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4"/>
          <p:cNvSpPr/>
          <p:nvPr/>
        </p:nvSpPr>
        <p:spPr>
          <a:xfrm>
            <a:off x="2771775" y="404812"/>
            <a:ext cx="1512887" cy="1511300"/>
          </a:xfrm>
          <a:prstGeom prst="ellipse">
            <a:avLst/>
          </a:prstGeom>
          <a:solidFill>
            <a:srgbClr val="DCE6F2"/>
          </a:solidFill>
          <a:ln cap="flat" cmpd="sng" w="25400">
            <a:solidFill>
              <a:srgbClr val="385D8A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" name="Google Shape;103;p14"/>
          <p:cNvSpPr/>
          <p:nvPr/>
        </p:nvSpPr>
        <p:spPr>
          <a:xfrm>
            <a:off x="4643437" y="404812"/>
            <a:ext cx="1441450" cy="1511300"/>
          </a:xfrm>
          <a:prstGeom prst="ellipse">
            <a:avLst/>
          </a:prstGeom>
          <a:solidFill>
            <a:srgbClr val="DCE6F2"/>
          </a:solidFill>
          <a:ln cap="flat" cmpd="sng" w="25400">
            <a:solidFill>
              <a:srgbClr val="385D8A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Man Face World Label Clip Art" id="104" name="Google Shape;104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916237" y="692150"/>
            <a:ext cx="1150937" cy="100806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irlface  Clip Art" id="105" name="Google Shape;105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932362" y="549275"/>
            <a:ext cx="788987" cy="122078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6" name="Google Shape;106;p14"/>
          <p:cNvCxnSpPr/>
          <p:nvPr/>
        </p:nvCxnSpPr>
        <p:spPr>
          <a:xfrm>
            <a:off x="4284662" y="1160462"/>
            <a:ext cx="358775" cy="0"/>
          </a:xfrm>
          <a:prstGeom prst="straightConnector1">
            <a:avLst/>
          </a:prstGeom>
          <a:noFill/>
          <a:ln cap="flat" cmpd="sng" w="9525">
            <a:solidFill>
              <a:srgbClr val="4A7EBB"/>
            </a:solidFill>
            <a:prstDash val="solid"/>
            <a:miter lim="8000"/>
            <a:headEnd len="sm" w="sm" type="none"/>
            <a:tailEnd len="sm" w="sm" type="none"/>
          </a:ln>
        </p:spPr>
      </p:cxnSp>
      <p:cxnSp>
        <p:nvCxnSpPr>
          <p:cNvPr id="107" name="Google Shape;107;p14"/>
          <p:cNvCxnSpPr/>
          <p:nvPr/>
        </p:nvCxnSpPr>
        <p:spPr>
          <a:xfrm rot="5400000">
            <a:off x="3851275" y="1773237"/>
            <a:ext cx="1152525" cy="0"/>
          </a:xfrm>
          <a:prstGeom prst="straightConnector1">
            <a:avLst/>
          </a:prstGeom>
          <a:noFill/>
          <a:ln cap="flat" cmpd="sng" w="9525">
            <a:solidFill>
              <a:srgbClr val="4A7EBB"/>
            </a:solidFill>
            <a:prstDash val="solid"/>
            <a:miter lim="8000"/>
            <a:headEnd len="sm" w="sm" type="none"/>
            <a:tailEnd len="sm" w="sm" type="none"/>
          </a:ln>
        </p:spPr>
      </p:cxnSp>
      <p:sp>
        <p:nvSpPr>
          <p:cNvPr id="108" name="Google Shape;108;p14"/>
          <p:cNvSpPr/>
          <p:nvPr/>
        </p:nvSpPr>
        <p:spPr>
          <a:xfrm>
            <a:off x="2771775" y="2349500"/>
            <a:ext cx="1368425" cy="1655762"/>
          </a:xfrm>
          <a:prstGeom prst="ellipse">
            <a:avLst/>
          </a:prstGeom>
          <a:solidFill>
            <a:srgbClr val="DCE6F2"/>
          </a:solidFill>
          <a:ln cap="flat" cmpd="sng" w="25400">
            <a:solidFill>
              <a:srgbClr val="385D8A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" name="Google Shape;109;p14"/>
          <p:cNvSpPr/>
          <p:nvPr/>
        </p:nvSpPr>
        <p:spPr>
          <a:xfrm>
            <a:off x="4859337" y="2349500"/>
            <a:ext cx="1225550" cy="1584325"/>
          </a:xfrm>
          <a:prstGeom prst="ellipse">
            <a:avLst/>
          </a:prstGeom>
          <a:solidFill>
            <a:srgbClr val="DCE6F2"/>
          </a:solidFill>
          <a:ln cap="flat" cmpd="sng" w="25400">
            <a:solidFill>
              <a:srgbClr val="385D8A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10" name="Google Shape;110;p14"/>
          <p:cNvCxnSpPr/>
          <p:nvPr/>
        </p:nvCxnSpPr>
        <p:spPr>
          <a:xfrm>
            <a:off x="4427537" y="2349500"/>
            <a:ext cx="1044575" cy="0"/>
          </a:xfrm>
          <a:prstGeom prst="straightConnector1">
            <a:avLst/>
          </a:prstGeom>
          <a:noFill/>
          <a:ln cap="flat" cmpd="sng" w="9525">
            <a:solidFill>
              <a:srgbClr val="4A7EBB"/>
            </a:solidFill>
            <a:prstDash val="solid"/>
            <a:miter lim="8000"/>
            <a:headEnd len="sm" w="sm" type="none"/>
            <a:tailEnd len="sm" w="sm" type="none"/>
          </a:ln>
        </p:spPr>
      </p:cxnSp>
      <p:pic>
        <p:nvPicPr>
          <p:cNvPr descr="Lady Face Clip Art" id="111" name="Google Shape;111;p1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987675" y="2565400"/>
            <a:ext cx="873125" cy="1092200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14"/>
          <p:cNvSpPr/>
          <p:nvPr/>
        </p:nvSpPr>
        <p:spPr>
          <a:xfrm>
            <a:off x="611187" y="2276475"/>
            <a:ext cx="1439862" cy="1800225"/>
          </a:xfrm>
          <a:prstGeom prst="ellipse">
            <a:avLst/>
          </a:prstGeom>
          <a:solidFill>
            <a:srgbClr val="DCE6F2"/>
          </a:solidFill>
          <a:ln cap="flat" cmpd="sng" w="25400">
            <a:solidFill>
              <a:srgbClr val="385D8A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" name="Google Shape;113;p14"/>
          <p:cNvSpPr/>
          <p:nvPr/>
        </p:nvSpPr>
        <p:spPr>
          <a:xfrm>
            <a:off x="6875462" y="2349500"/>
            <a:ext cx="1225550" cy="1584325"/>
          </a:xfrm>
          <a:prstGeom prst="ellipse">
            <a:avLst/>
          </a:prstGeom>
          <a:solidFill>
            <a:srgbClr val="DCE6F2"/>
          </a:solidFill>
          <a:ln cap="flat" cmpd="sng" w="25400">
            <a:solidFill>
              <a:srgbClr val="385D8A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14" name="Google Shape;114;p14"/>
          <p:cNvCxnSpPr/>
          <p:nvPr/>
        </p:nvCxnSpPr>
        <p:spPr>
          <a:xfrm rot="10800000">
            <a:off x="6084887" y="3141662"/>
            <a:ext cx="790575" cy="0"/>
          </a:xfrm>
          <a:prstGeom prst="straightConnector1">
            <a:avLst/>
          </a:prstGeom>
          <a:noFill/>
          <a:ln cap="flat" cmpd="sng" w="9525">
            <a:solidFill>
              <a:srgbClr val="4A7EBB"/>
            </a:solidFill>
            <a:prstDash val="solid"/>
            <a:miter lim="8000"/>
            <a:headEnd len="sm" w="sm" type="none"/>
            <a:tailEnd len="sm" w="sm" type="none"/>
          </a:ln>
        </p:spPr>
      </p:cxnSp>
      <p:pic>
        <p:nvPicPr>
          <p:cNvPr descr="Man Face World Label Clip Art" id="115" name="Google Shape;115;p1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827087" y="2492375"/>
            <a:ext cx="1008062" cy="129698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Middle Aged Woman Brown Hair Clip Art" id="116" name="Google Shape;116;p14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6948487" y="2492375"/>
            <a:ext cx="1028700" cy="122396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Man Face World Label Clip Art" id="117" name="Google Shape;117;p14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4932362" y="2492375"/>
            <a:ext cx="1008062" cy="129698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8" name="Google Shape;118;p14"/>
          <p:cNvCxnSpPr/>
          <p:nvPr/>
        </p:nvCxnSpPr>
        <p:spPr>
          <a:xfrm>
            <a:off x="2051050" y="3176587"/>
            <a:ext cx="720725" cy="0"/>
          </a:xfrm>
          <a:prstGeom prst="straightConnector1">
            <a:avLst/>
          </a:prstGeom>
          <a:noFill/>
          <a:ln cap="flat" cmpd="sng" w="9525">
            <a:solidFill>
              <a:srgbClr val="4A7EBB"/>
            </a:solidFill>
            <a:prstDash val="solid"/>
            <a:miter lim="8000"/>
            <a:headEnd len="sm" w="sm" type="none"/>
            <a:tailEnd len="sm" w="sm" type="none"/>
          </a:ln>
        </p:spPr>
      </p:cxnSp>
      <p:cxnSp>
        <p:nvCxnSpPr>
          <p:cNvPr id="119" name="Google Shape;119;p14"/>
          <p:cNvCxnSpPr/>
          <p:nvPr/>
        </p:nvCxnSpPr>
        <p:spPr>
          <a:xfrm rot="10800000">
            <a:off x="3455987" y="2349500"/>
            <a:ext cx="1008062" cy="0"/>
          </a:xfrm>
          <a:prstGeom prst="straightConnector1">
            <a:avLst/>
          </a:prstGeom>
          <a:noFill/>
          <a:ln cap="flat" cmpd="sng" w="9525">
            <a:solidFill>
              <a:srgbClr val="4A7EBB"/>
            </a:solidFill>
            <a:prstDash val="solid"/>
            <a:miter lim="8000"/>
            <a:headEnd len="sm" w="sm" type="none"/>
            <a:tailEnd len="sm" w="sm" type="none"/>
          </a:ln>
        </p:spPr>
      </p:cxnSp>
      <p:sp>
        <p:nvSpPr>
          <p:cNvPr id="120" name="Google Shape;120;p14"/>
          <p:cNvSpPr/>
          <p:nvPr/>
        </p:nvSpPr>
        <p:spPr>
          <a:xfrm>
            <a:off x="827087" y="4652962"/>
            <a:ext cx="1368425" cy="1800225"/>
          </a:xfrm>
          <a:prstGeom prst="ellipse">
            <a:avLst/>
          </a:prstGeom>
          <a:solidFill>
            <a:srgbClr val="DCE6F2"/>
          </a:solidFill>
          <a:ln cap="flat" cmpd="sng" w="25400">
            <a:solidFill>
              <a:srgbClr val="385D8A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" name="Google Shape;121;p14"/>
          <p:cNvSpPr/>
          <p:nvPr/>
        </p:nvSpPr>
        <p:spPr>
          <a:xfrm>
            <a:off x="2916237" y="4724400"/>
            <a:ext cx="1295400" cy="1800225"/>
          </a:xfrm>
          <a:prstGeom prst="ellipse">
            <a:avLst/>
          </a:prstGeom>
          <a:solidFill>
            <a:srgbClr val="DCE6F2"/>
          </a:solidFill>
          <a:ln cap="flat" cmpd="sng" w="25400">
            <a:solidFill>
              <a:srgbClr val="385D8A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" name="Google Shape;122;p14"/>
          <p:cNvSpPr/>
          <p:nvPr/>
        </p:nvSpPr>
        <p:spPr>
          <a:xfrm>
            <a:off x="5003800" y="4724400"/>
            <a:ext cx="1296987" cy="1800225"/>
          </a:xfrm>
          <a:prstGeom prst="ellipse">
            <a:avLst/>
          </a:prstGeom>
          <a:solidFill>
            <a:srgbClr val="DCE6F2"/>
          </a:solidFill>
          <a:ln cap="flat" cmpd="sng" w="25400">
            <a:solidFill>
              <a:srgbClr val="385D8A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" name="Google Shape;123;p14"/>
          <p:cNvSpPr/>
          <p:nvPr/>
        </p:nvSpPr>
        <p:spPr>
          <a:xfrm>
            <a:off x="6875462" y="4508500"/>
            <a:ext cx="1296987" cy="1944687"/>
          </a:xfrm>
          <a:prstGeom prst="ellipse">
            <a:avLst/>
          </a:prstGeom>
          <a:solidFill>
            <a:srgbClr val="DCE6F2"/>
          </a:solidFill>
          <a:ln cap="flat" cmpd="sng" w="25400">
            <a:solidFill>
              <a:srgbClr val="385D8A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Girlface Clip Art" id="124" name="Google Shape;124;p14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971550" y="4941887"/>
            <a:ext cx="1008062" cy="122396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Boy Face Cartoon Clip Art" id="125" name="Google Shape;125;p14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3132137" y="4868862"/>
            <a:ext cx="863600" cy="130492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Boy Face Cartoon Clip Art" id="126" name="Google Shape;126;p14"/>
          <p:cNvPicPr preferRelativeResize="0"/>
          <p:nvPr/>
        </p:nvPicPr>
        <p:blipFill rotWithShape="1">
          <a:blip r:embed="rId11">
            <a:alphaModFix/>
          </a:blip>
          <a:srcRect b="0" l="0" r="0" t="0"/>
          <a:stretch/>
        </p:blipFill>
        <p:spPr>
          <a:xfrm>
            <a:off x="5219700" y="5013325"/>
            <a:ext cx="890587" cy="110966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Baby Girl Crawling Clip Art" id="127" name="Google Shape;127;p14"/>
          <p:cNvPicPr preferRelativeResize="0"/>
          <p:nvPr/>
        </p:nvPicPr>
        <p:blipFill rotWithShape="1">
          <a:blip r:embed="rId12">
            <a:alphaModFix/>
          </a:blip>
          <a:srcRect b="0" l="0" r="0" t="0"/>
          <a:stretch/>
        </p:blipFill>
        <p:spPr>
          <a:xfrm>
            <a:off x="7235825" y="4724400"/>
            <a:ext cx="647700" cy="69532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Baby Boy Sitting Clip Art" id="128" name="Google Shape;128;p14"/>
          <p:cNvPicPr preferRelativeResize="0"/>
          <p:nvPr/>
        </p:nvPicPr>
        <p:blipFill rotWithShape="1">
          <a:blip r:embed="rId13">
            <a:alphaModFix/>
          </a:blip>
          <a:srcRect b="0" l="0" r="0" t="0"/>
          <a:stretch/>
        </p:blipFill>
        <p:spPr>
          <a:xfrm>
            <a:off x="7308850" y="5516562"/>
            <a:ext cx="506412" cy="6477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9" name="Google Shape;129;p14"/>
          <p:cNvCxnSpPr/>
          <p:nvPr/>
        </p:nvCxnSpPr>
        <p:spPr>
          <a:xfrm rot="5400000">
            <a:off x="1980406" y="3717131"/>
            <a:ext cx="1008062" cy="0"/>
          </a:xfrm>
          <a:prstGeom prst="straightConnector1">
            <a:avLst/>
          </a:prstGeom>
          <a:noFill/>
          <a:ln cap="flat" cmpd="sng" w="9525">
            <a:solidFill>
              <a:srgbClr val="4A7EBB"/>
            </a:solidFill>
            <a:prstDash val="solid"/>
            <a:miter lim="8000"/>
            <a:headEnd len="sm" w="sm" type="none"/>
            <a:tailEnd len="sm" w="sm" type="none"/>
          </a:ln>
        </p:spPr>
      </p:cxnSp>
      <p:cxnSp>
        <p:nvCxnSpPr>
          <p:cNvPr id="130" name="Google Shape;130;p14"/>
          <p:cNvCxnSpPr/>
          <p:nvPr/>
        </p:nvCxnSpPr>
        <p:spPr>
          <a:xfrm>
            <a:off x="2484437" y="4221162"/>
            <a:ext cx="1079500" cy="0"/>
          </a:xfrm>
          <a:prstGeom prst="straightConnector1">
            <a:avLst/>
          </a:prstGeom>
          <a:noFill/>
          <a:ln cap="flat" cmpd="sng" w="9525">
            <a:solidFill>
              <a:srgbClr val="4A7EBB"/>
            </a:solidFill>
            <a:prstDash val="solid"/>
            <a:miter lim="8000"/>
            <a:headEnd len="sm" w="sm" type="none"/>
            <a:tailEnd len="sm" w="sm" type="none"/>
          </a:ln>
        </p:spPr>
      </p:cxnSp>
      <p:cxnSp>
        <p:nvCxnSpPr>
          <p:cNvPr id="131" name="Google Shape;131;p14"/>
          <p:cNvCxnSpPr/>
          <p:nvPr/>
        </p:nvCxnSpPr>
        <p:spPr>
          <a:xfrm rot="10800000">
            <a:off x="1476375" y="4221162"/>
            <a:ext cx="1008062" cy="0"/>
          </a:xfrm>
          <a:prstGeom prst="straightConnector1">
            <a:avLst/>
          </a:prstGeom>
          <a:noFill/>
          <a:ln cap="flat" cmpd="sng" w="9525">
            <a:solidFill>
              <a:srgbClr val="4A7EBB"/>
            </a:solidFill>
            <a:prstDash val="solid"/>
            <a:miter lim="8000"/>
            <a:headEnd len="sm" w="sm" type="none"/>
            <a:tailEnd len="sm" w="sm" type="none"/>
          </a:ln>
        </p:spPr>
      </p:cxnSp>
      <p:cxnSp>
        <p:nvCxnSpPr>
          <p:cNvPr id="132" name="Google Shape;132;p14"/>
          <p:cNvCxnSpPr/>
          <p:nvPr/>
        </p:nvCxnSpPr>
        <p:spPr>
          <a:xfrm rot="5400000">
            <a:off x="1260475" y="4437062"/>
            <a:ext cx="431800" cy="0"/>
          </a:xfrm>
          <a:prstGeom prst="straightConnector1">
            <a:avLst/>
          </a:prstGeom>
          <a:noFill/>
          <a:ln cap="flat" cmpd="sng" w="9525">
            <a:solidFill>
              <a:srgbClr val="4A7EBB"/>
            </a:solidFill>
            <a:prstDash val="solid"/>
            <a:miter lim="8000"/>
            <a:headEnd len="sm" w="sm" type="none"/>
            <a:tailEnd len="sm" w="sm" type="none"/>
          </a:ln>
        </p:spPr>
      </p:cxnSp>
      <p:cxnSp>
        <p:nvCxnSpPr>
          <p:cNvPr id="133" name="Google Shape;133;p14"/>
          <p:cNvCxnSpPr/>
          <p:nvPr/>
        </p:nvCxnSpPr>
        <p:spPr>
          <a:xfrm rot="5400000">
            <a:off x="3312318" y="4472781"/>
            <a:ext cx="503237" cy="0"/>
          </a:xfrm>
          <a:prstGeom prst="straightConnector1">
            <a:avLst/>
          </a:prstGeom>
          <a:noFill/>
          <a:ln cap="flat" cmpd="sng" w="9525">
            <a:solidFill>
              <a:srgbClr val="4A7EBB"/>
            </a:solidFill>
            <a:prstDash val="solid"/>
            <a:miter lim="8000"/>
            <a:headEnd len="sm" w="sm" type="none"/>
            <a:tailEnd len="sm" w="sm" type="none"/>
          </a:ln>
        </p:spPr>
      </p:cxnSp>
      <p:cxnSp>
        <p:nvCxnSpPr>
          <p:cNvPr id="134" name="Google Shape;134;p14"/>
          <p:cNvCxnSpPr/>
          <p:nvPr/>
        </p:nvCxnSpPr>
        <p:spPr>
          <a:xfrm rot="5400000">
            <a:off x="5941218" y="3717131"/>
            <a:ext cx="1150937" cy="0"/>
          </a:xfrm>
          <a:prstGeom prst="straightConnector1">
            <a:avLst/>
          </a:prstGeom>
          <a:noFill/>
          <a:ln cap="flat" cmpd="sng" w="9525">
            <a:solidFill>
              <a:srgbClr val="4A7EBB"/>
            </a:solidFill>
            <a:prstDash val="solid"/>
            <a:miter lim="8000"/>
            <a:headEnd len="sm" w="sm" type="none"/>
            <a:tailEnd len="sm" w="sm" type="none"/>
          </a:ln>
        </p:spPr>
      </p:cxnSp>
      <p:cxnSp>
        <p:nvCxnSpPr>
          <p:cNvPr id="135" name="Google Shape;135;p14"/>
          <p:cNvCxnSpPr/>
          <p:nvPr/>
        </p:nvCxnSpPr>
        <p:spPr>
          <a:xfrm>
            <a:off x="6516687" y="4292600"/>
            <a:ext cx="1008062" cy="0"/>
          </a:xfrm>
          <a:prstGeom prst="straightConnector1">
            <a:avLst/>
          </a:prstGeom>
          <a:noFill/>
          <a:ln cap="flat" cmpd="sng" w="9525">
            <a:solidFill>
              <a:srgbClr val="4A7EBB"/>
            </a:solidFill>
            <a:prstDash val="solid"/>
            <a:miter lim="8000"/>
            <a:headEnd len="sm" w="sm" type="none"/>
            <a:tailEnd len="sm" w="sm" type="none"/>
          </a:ln>
        </p:spPr>
      </p:cxnSp>
      <p:cxnSp>
        <p:nvCxnSpPr>
          <p:cNvPr id="136" name="Google Shape;136;p14"/>
          <p:cNvCxnSpPr/>
          <p:nvPr/>
        </p:nvCxnSpPr>
        <p:spPr>
          <a:xfrm rot="10800000">
            <a:off x="5651500" y="4292600"/>
            <a:ext cx="865187" cy="0"/>
          </a:xfrm>
          <a:prstGeom prst="straightConnector1">
            <a:avLst/>
          </a:prstGeom>
          <a:noFill/>
          <a:ln cap="flat" cmpd="sng" w="9525">
            <a:solidFill>
              <a:srgbClr val="4A7EBB"/>
            </a:solidFill>
            <a:prstDash val="solid"/>
            <a:miter lim="8000"/>
            <a:headEnd len="sm" w="sm" type="none"/>
            <a:tailEnd len="sm" w="sm" type="none"/>
          </a:ln>
        </p:spPr>
      </p:cxnSp>
      <p:cxnSp>
        <p:nvCxnSpPr>
          <p:cNvPr id="137" name="Google Shape;137;p14"/>
          <p:cNvCxnSpPr/>
          <p:nvPr/>
        </p:nvCxnSpPr>
        <p:spPr>
          <a:xfrm rot="5400000">
            <a:off x="7416800" y="4400550"/>
            <a:ext cx="215900" cy="0"/>
          </a:xfrm>
          <a:prstGeom prst="straightConnector1">
            <a:avLst/>
          </a:prstGeom>
          <a:noFill/>
          <a:ln cap="flat" cmpd="sng" w="9525">
            <a:solidFill>
              <a:srgbClr val="4A7EBB"/>
            </a:solidFill>
            <a:prstDash val="solid"/>
            <a:miter lim="8000"/>
            <a:headEnd len="sm" w="sm" type="none"/>
            <a:tailEnd len="sm" w="sm" type="none"/>
          </a:ln>
        </p:spPr>
      </p:cxnSp>
      <p:cxnSp>
        <p:nvCxnSpPr>
          <p:cNvPr id="138" name="Google Shape;138;p14"/>
          <p:cNvCxnSpPr/>
          <p:nvPr/>
        </p:nvCxnSpPr>
        <p:spPr>
          <a:xfrm rot="5400000">
            <a:off x="5435600" y="4508500"/>
            <a:ext cx="431800" cy="0"/>
          </a:xfrm>
          <a:prstGeom prst="straightConnector1">
            <a:avLst/>
          </a:prstGeom>
          <a:noFill/>
          <a:ln cap="flat" cmpd="sng" w="9525">
            <a:solidFill>
              <a:srgbClr val="4A7EBB"/>
            </a:solidFill>
            <a:prstDash val="solid"/>
            <a:miter lim="8000"/>
            <a:headEnd len="sm" w="sm" type="none"/>
            <a:tailEnd len="sm" w="sm" type="none"/>
          </a:ln>
        </p:spPr>
      </p:cxnSp>
      <p:sp>
        <p:nvSpPr>
          <p:cNvPr id="139" name="Google Shape;139;p14"/>
          <p:cNvSpPr/>
          <p:nvPr/>
        </p:nvSpPr>
        <p:spPr>
          <a:xfrm>
            <a:off x="755650" y="1052512"/>
            <a:ext cx="1944687" cy="576262"/>
          </a:xfrm>
          <a:prstGeom prst="roundRect">
            <a:avLst>
              <a:gd fmla="val 16667" name="adj"/>
            </a:avLst>
          </a:prstGeom>
          <a:solidFill>
            <a:srgbClr val="DCE6F2"/>
          </a:solidFill>
          <a:ln cap="flat" cmpd="sng" w="25400">
            <a:solidFill>
              <a:srgbClr val="385D8A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omic Sans MS"/>
              <a:buNone/>
            </a:pPr>
            <a:r>
              <a:rPr b="0" i="0" lang="hu-HU" sz="1800" u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grandfather</a:t>
            </a:r>
            <a:endParaRPr/>
          </a:p>
        </p:txBody>
      </p:sp>
      <p:sp>
        <p:nvSpPr>
          <p:cNvPr id="140" name="Google Shape;140;p14"/>
          <p:cNvSpPr/>
          <p:nvPr/>
        </p:nvSpPr>
        <p:spPr>
          <a:xfrm>
            <a:off x="6227762" y="1052512"/>
            <a:ext cx="2160587" cy="576262"/>
          </a:xfrm>
          <a:prstGeom prst="roundRect">
            <a:avLst>
              <a:gd fmla="val 16667" name="adj"/>
            </a:avLst>
          </a:prstGeom>
          <a:solidFill>
            <a:srgbClr val="DCE6F2"/>
          </a:solidFill>
          <a:ln cap="flat" cmpd="sng" w="25400">
            <a:solidFill>
              <a:srgbClr val="385D8A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omic Sans MS"/>
              <a:buNone/>
            </a:pPr>
            <a:r>
              <a:rPr b="0" i="0" lang="hu-HU" sz="1800" u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grandmother</a:t>
            </a:r>
            <a:endParaRPr/>
          </a:p>
        </p:txBody>
      </p:sp>
      <p:sp>
        <p:nvSpPr>
          <p:cNvPr id="141" name="Google Shape;141;p14"/>
          <p:cNvSpPr/>
          <p:nvPr/>
        </p:nvSpPr>
        <p:spPr>
          <a:xfrm>
            <a:off x="539750" y="4005262"/>
            <a:ext cx="1511300" cy="503237"/>
          </a:xfrm>
          <a:prstGeom prst="roundRect">
            <a:avLst>
              <a:gd fmla="val 16667" name="adj"/>
            </a:avLst>
          </a:prstGeom>
          <a:solidFill>
            <a:srgbClr val="DCE6F2"/>
          </a:solidFill>
          <a:ln cap="flat" cmpd="sng" w="25400">
            <a:solidFill>
              <a:srgbClr val="385D8A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omic Sans MS"/>
              <a:buNone/>
            </a:pPr>
            <a:r>
              <a:rPr b="0" i="0" lang="hu-HU" sz="1800" u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father</a:t>
            </a:r>
            <a:endParaRPr/>
          </a:p>
        </p:txBody>
      </p:sp>
      <p:sp>
        <p:nvSpPr>
          <p:cNvPr id="142" name="Google Shape;142;p14"/>
          <p:cNvSpPr/>
          <p:nvPr/>
        </p:nvSpPr>
        <p:spPr>
          <a:xfrm>
            <a:off x="2700337" y="4005262"/>
            <a:ext cx="1511300" cy="503237"/>
          </a:xfrm>
          <a:prstGeom prst="roundRect">
            <a:avLst>
              <a:gd fmla="val 16667" name="adj"/>
            </a:avLst>
          </a:prstGeom>
          <a:solidFill>
            <a:srgbClr val="DCE6F2"/>
          </a:solidFill>
          <a:ln cap="flat" cmpd="sng" w="25400">
            <a:solidFill>
              <a:srgbClr val="385D8A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omic Sans MS"/>
              <a:buNone/>
            </a:pPr>
            <a:r>
              <a:rPr b="0" i="0" lang="hu-HU" sz="1800" u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mother</a:t>
            </a:r>
            <a:endParaRPr/>
          </a:p>
        </p:txBody>
      </p:sp>
      <p:sp>
        <p:nvSpPr>
          <p:cNvPr id="143" name="Google Shape;143;p14"/>
          <p:cNvSpPr/>
          <p:nvPr/>
        </p:nvSpPr>
        <p:spPr>
          <a:xfrm>
            <a:off x="4716462" y="3789362"/>
            <a:ext cx="1439862" cy="431800"/>
          </a:xfrm>
          <a:prstGeom prst="roundRect">
            <a:avLst>
              <a:gd fmla="val 16667" name="adj"/>
            </a:avLst>
          </a:prstGeom>
          <a:solidFill>
            <a:srgbClr val="DCE6F2"/>
          </a:solidFill>
          <a:ln cap="flat" cmpd="sng" w="25400">
            <a:solidFill>
              <a:srgbClr val="385D8A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omic Sans MS"/>
              <a:buNone/>
            </a:pPr>
            <a:r>
              <a:rPr b="0" i="0" lang="hu-HU" sz="1800" u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uncle</a:t>
            </a:r>
            <a:endParaRPr/>
          </a:p>
        </p:txBody>
      </p:sp>
      <p:sp>
        <p:nvSpPr>
          <p:cNvPr id="144" name="Google Shape;144;p14"/>
          <p:cNvSpPr/>
          <p:nvPr/>
        </p:nvSpPr>
        <p:spPr>
          <a:xfrm>
            <a:off x="6804025" y="3789362"/>
            <a:ext cx="1439862" cy="431800"/>
          </a:xfrm>
          <a:prstGeom prst="roundRect">
            <a:avLst>
              <a:gd fmla="val 16667" name="adj"/>
            </a:avLst>
          </a:prstGeom>
          <a:solidFill>
            <a:srgbClr val="DCE6F2"/>
          </a:solidFill>
          <a:ln cap="flat" cmpd="sng" w="25400">
            <a:solidFill>
              <a:srgbClr val="385D8A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omic Sans MS"/>
              <a:buNone/>
            </a:pPr>
            <a:r>
              <a:rPr b="0" i="0" lang="hu-HU" sz="1800" u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aunt</a:t>
            </a:r>
            <a:endParaRPr/>
          </a:p>
        </p:txBody>
      </p:sp>
      <p:sp>
        <p:nvSpPr>
          <p:cNvPr id="145" name="Google Shape;145;p14"/>
          <p:cNvSpPr/>
          <p:nvPr/>
        </p:nvSpPr>
        <p:spPr>
          <a:xfrm>
            <a:off x="827087" y="6308725"/>
            <a:ext cx="1512887" cy="360362"/>
          </a:xfrm>
          <a:prstGeom prst="roundRect">
            <a:avLst>
              <a:gd fmla="val 16667" name="adj"/>
            </a:avLst>
          </a:prstGeom>
          <a:solidFill>
            <a:srgbClr val="DCE6F2"/>
          </a:solidFill>
          <a:ln cap="flat" cmpd="sng" w="25400">
            <a:solidFill>
              <a:srgbClr val="385D8A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omic Sans MS"/>
              <a:buNone/>
            </a:pPr>
            <a:r>
              <a:rPr b="0" i="0" lang="hu-HU" sz="1800" u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sister</a:t>
            </a:r>
            <a:endParaRPr/>
          </a:p>
        </p:txBody>
      </p:sp>
      <p:sp>
        <p:nvSpPr>
          <p:cNvPr id="146" name="Google Shape;146;p14"/>
          <p:cNvSpPr/>
          <p:nvPr/>
        </p:nvSpPr>
        <p:spPr>
          <a:xfrm>
            <a:off x="2843212" y="6308725"/>
            <a:ext cx="1441450" cy="360362"/>
          </a:xfrm>
          <a:prstGeom prst="roundRect">
            <a:avLst>
              <a:gd fmla="val 16667" name="adj"/>
            </a:avLst>
          </a:prstGeom>
          <a:solidFill>
            <a:srgbClr val="DCE6F2"/>
          </a:solidFill>
          <a:ln cap="flat" cmpd="sng" w="25400">
            <a:solidFill>
              <a:srgbClr val="385D8A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omic Sans MS"/>
              <a:buNone/>
            </a:pPr>
            <a:r>
              <a:rPr b="0" i="0" lang="hu-HU" sz="1800" u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brother</a:t>
            </a:r>
            <a:endParaRPr/>
          </a:p>
        </p:txBody>
      </p:sp>
      <p:sp>
        <p:nvSpPr>
          <p:cNvPr id="147" name="Google Shape;147;p14"/>
          <p:cNvSpPr/>
          <p:nvPr/>
        </p:nvSpPr>
        <p:spPr>
          <a:xfrm>
            <a:off x="4932362" y="6308725"/>
            <a:ext cx="1439862" cy="360362"/>
          </a:xfrm>
          <a:prstGeom prst="roundRect">
            <a:avLst>
              <a:gd fmla="val 16667" name="adj"/>
            </a:avLst>
          </a:prstGeom>
          <a:solidFill>
            <a:srgbClr val="DCE6F2"/>
          </a:solidFill>
          <a:ln cap="flat" cmpd="sng" w="25400">
            <a:solidFill>
              <a:srgbClr val="385D8A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omic Sans MS"/>
              <a:buNone/>
            </a:pPr>
            <a:r>
              <a:rPr b="0" i="0" lang="hu-HU" sz="1800" u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cousin</a:t>
            </a:r>
            <a:endParaRPr/>
          </a:p>
        </p:txBody>
      </p:sp>
      <p:sp>
        <p:nvSpPr>
          <p:cNvPr id="148" name="Google Shape;148;p14"/>
          <p:cNvSpPr/>
          <p:nvPr/>
        </p:nvSpPr>
        <p:spPr>
          <a:xfrm>
            <a:off x="6875462" y="6308725"/>
            <a:ext cx="1512887" cy="360362"/>
          </a:xfrm>
          <a:prstGeom prst="roundRect">
            <a:avLst>
              <a:gd fmla="val 16667" name="adj"/>
            </a:avLst>
          </a:prstGeom>
          <a:solidFill>
            <a:srgbClr val="DCE6F2"/>
          </a:solidFill>
          <a:ln cap="flat" cmpd="sng" w="25400">
            <a:solidFill>
              <a:srgbClr val="385D8A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omic Sans MS"/>
              <a:buNone/>
            </a:pPr>
            <a:r>
              <a:rPr b="0" i="0" lang="hu-HU" sz="1800" u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cousins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15"/>
          <p:cNvSpPr/>
          <p:nvPr/>
        </p:nvSpPr>
        <p:spPr>
          <a:xfrm>
            <a:off x="468312" y="549275"/>
            <a:ext cx="2232025" cy="3384550"/>
          </a:xfrm>
          <a:prstGeom prst="ellipse">
            <a:avLst/>
          </a:prstGeom>
          <a:solidFill>
            <a:srgbClr val="CCC1DA"/>
          </a:solidFill>
          <a:ln cap="flat" cmpd="sng" w="25400">
            <a:solidFill>
              <a:srgbClr val="403152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" name="Google Shape;154;p15"/>
          <p:cNvSpPr/>
          <p:nvPr/>
        </p:nvSpPr>
        <p:spPr>
          <a:xfrm>
            <a:off x="6156325" y="404812"/>
            <a:ext cx="2303462" cy="3529012"/>
          </a:xfrm>
          <a:prstGeom prst="ellipse">
            <a:avLst/>
          </a:prstGeom>
          <a:solidFill>
            <a:srgbClr val="CCC1DA"/>
          </a:solidFill>
          <a:ln cap="flat" cmpd="sng" w="25400">
            <a:solidFill>
              <a:srgbClr val="403152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Lady Face Clip Art" id="155" name="Google Shape;155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00112" y="981075"/>
            <a:ext cx="1439862" cy="230346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Man Face World Label Clip Art" id="156" name="Google Shape;156;p1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443662" y="1052512"/>
            <a:ext cx="1728787" cy="2305050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p15"/>
          <p:cNvSpPr/>
          <p:nvPr/>
        </p:nvSpPr>
        <p:spPr>
          <a:xfrm>
            <a:off x="3348037" y="549275"/>
            <a:ext cx="1728787" cy="6127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  <a:path extrusionOk="0" fill="none" h="120000" w="120000">
                <a:moveTo>
                  <a:pt x="26184" y="-13523"/>
                </a:moveTo>
                <a:lnTo>
                  <a:pt x="13788" y="-50"/>
                </a:lnTo>
              </a:path>
            </a:pathLst>
          </a:custGeom>
          <a:solidFill>
            <a:srgbClr val="CCC1DA"/>
          </a:solidFill>
          <a:ln cap="flat" cmpd="sng" w="25400">
            <a:solidFill>
              <a:srgbClr val="403152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omic Sans MS"/>
              <a:buNone/>
            </a:pPr>
            <a:r>
              <a:rPr b="1" i="0" lang="hu-HU" sz="2000" u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PAT</a:t>
            </a:r>
            <a:endParaRPr/>
          </a:p>
        </p:txBody>
      </p:sp>
      <p:sp>
        <p:nvSpPr>
          <p:cNvPr id="158" name="Google Shape;158;p15"/>
          <p:cNvSpPr/>
          <p:nvPr/>
        </p:nvSpPr>
        <p:spPr>
          <a:xfrm>
            <a:off x="3708400" y="1844675"/>
            <a:ext cx="1633537" cy="6127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  <a:path extrusionOk="0" fill="none" h="120000" w="120000">
                <a:moveTo>
                  <a:pt x="-1789" y="39211"/>
                </a:moveTo>
                <a:lnTo>
                  <a:pt x="13193" y="25801"/>
                </a:lnTo>
              </a:path>
            </a:pathLst>
          </a:custGeom>
          <a:solidFill>
            <a:srgbClr val="CCC1DA"/>
          </a:solidFill>
          <a:ln cap="flat" cmpd="sng" w="25400">
            <a:solidFill>
              <a:srgbClr val="403152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omic Sans MS"/>
              <a:buNone/>
            </a:pPr>
            <a:r>
              <a:rPr b="1" i="0" lang="hu-HU" sz="2000" u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PAUL</a:t>
            </a:r>
            <a:endParaRPr/>
          </a:p>
        </p:txBody>
      </p:sp>
      <p:sp>
        <p:nvSpPr>
          <p:cNvPr id="159" name="Google Shape;159;p15"/>
          <p:cNvSpPr/>
          <p:nvPr/>
        </p:nvSpPr>
        <p:spPr>
          <a:xfrm>
            <a:off x="2195512" y="3789362"/>
            <a:ext cx="4537075" cy="863600"/>
          </a:xfrm>
          <a:prstGeom prst="roundRect">
            <a:avLst>
              <a:gd fmla="val 16667" name="adj"/>
            </a:avLst>
          </a:prstGeom>
          <a:solidFill>
            <a:srgbClr val="CCC1DA"/>
          </a:solidFill>
          <a:ln cap="flat" cmpd="sng" w="25400">
            <a:solidFill>
              <a:srgbClr val="403152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omic Sans MS"/>
              <a:buNone/>
            </a:pPr>
            <a:r>
              <a:rPr b="1" i="0" lang="hu-HU" sz="2000" u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WHO IS PAT?    WHO’S PAUL?</a:t>
            </a:r>
            <a:endParaRPr/>
          </a:p>
        </p:txBody>
      </p:sp>
      <p:sp>
        <p:nvSpPr>
          <p:cNvPr id="160" name="Google Shape;160;p15"/>
          <p:cNvSpPr/>
          <p:nvPr/>
        </p:nvSpPr>
        <p:spPr>
          <a:xfrm>
            <a:off x="1547812" y="4868862"/>
            <a:ext cx="3816350" cy="1800225"/>
          </a:xfrm>
          <a:prstGeom prst="roundRect">
            <a:avLst>
              <a:gd fmla="val 16667" name="adj"/>
            </a:avLst>
          </a:prstGeom>
          <a:solidFill>
            <a:srgbClr val="CCC1DA"/>
          </a:solidFill>
          <a:ln cap="flat" cmpd="sng" w="25400">
            <a:solidFill>
              <a:srgbClr val="403152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omic Sans MS"/>
              <a:buNone/>
            </a:pPr>
            <a:r>
              <a:rPr b="0" i="0" lang="hu-HU" sz="1800" u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Pat is my _________.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omic Sans MS"/>
              <a:buNone/>
            </a:pPr>
            <a:r>
              <a:rPr b="0" i="0" lang="hu-HU" sz="1800" u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Paul is my _________.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omic Sans MS"/>
              <a:buNone/>
            </a:pPr>
            <a:r>
              <a:rPr b="0" i="0" lang="hu-HU" sz="1800" u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Pat and Paul are my _______.</a:t>
            </a:r>
            <a:endParaRPr/>
          </a:p>
        </p:txBody>
      </p:sp>
      <p:sp>
        <p:nvSpPr>
          <p:cNvPr id="161" name="Google Shape;161;p15"/>
          <p:cNvSpPr/>
          <p:nvPr/>
        </p:nvSpPr>
        <p:spPr>
          <a:xfrm>
            <a:off x="6300787" y="4868862"/>
            <a:ext cx="2519362" cy="1728787"/>
          </a:xfrm>
          <a:prstGeom prst="roundRect">
            <a:avLst>
              <a:gd fmla="val 16667" name="adj"/>
            </a:avLst>
          </a:prstGeom>
          <a:solidFill>
            <a:srgbClr val="CCC1DA"/>
          </a:solidFill>
          <a:ln cap="flat" cmpd="sng" w="25400">
            <a:solidFill>
              <a:srgbClr val="403152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omic Sans MS"/>
              <a:buNone/>
            </a:pPr>
            <a:r>
              <a:rPr b="1" i="0" lang="hu-HU" sz="2000" u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parents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omic Sans MS"/>
              <a:buNone/>
            </a:pPr>
            <a:r>
              <a:rPr b="1" i="0" lang="hu-HU" sz="2000" u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father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omic Sans MS"/>
              <a:buNone/>
            </a:pPr>
            <a:r>
              <a:rPr b="1" i="0" lang="hu-HU" sz="2000" u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mother</a:t>
            </a:r>
            <a:endParaRPr/>
          </a:p>
        </p:txBody>
      </p:sp>
      <p:pic>
        <p:nvPicPr>
          <p:cNvPr descr="Boy Face Cartoon Clip Art" id="162" name="Google Shape;162;p1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23850" y="5300662"/>
            <a:ext cx="947737" cy="1304925"/>
          </a:xfrm>
          <a:prstGeom prst="rect">
            <a:avLst/>
          </a:prstGeom>
          <a:noFill/>
          <a:ln>
            <a:noFill/>
          </a:ln>
        </p:spPr>
      </p:pic>
      <p:sp>
        <p:nvSpPr>
          <p:cNvPr id="163" name="Google Shape;163;p15"/>
          <p:cNvSpPr/>
          <p:nvPr/>
        </p:nvSpPr>
        <p:spPr>
          <a:xfrm flipH="1">
            <a:off x="250825" y="4868862"/>
            <a:ext cx="1728787" cy="431800"/>
          </a:xfrm>
          <a:prstGeom prst="wedgeRoundRectCallout">
            <a:avLst>
              <a:gd fmla="val 6300" name="adj1"/>
              <a:gd fmla="val 24300" name="adj2"/>
              <a:gd fmla="val 0" name="adj3"/>
            </a:avLst>
          </a:prstGeom>
          <a:solidFill>
            <a:srgbClr val="CCC1DA"/>
          </a:solidFill>
          <a:ln cap="flat" cmpd="sng" w="25400">
            <a:solidFill>
              <a:srgbClr val="403152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omic Sans MS"/>
              <a:buNone/>
            </a:pPr>
            <a:r>
              <a:rPr b="1" i="0" lang="hu-HU" sz="1800" u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PETER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16"/>
          <p:cNvSpPr/>
          <p:nvPr/>
        </p:nvSpPr>
        <p:spPr>
          <a:xfrm>
            <a:off x="755650" y="404812"/>
            <a:ext cx="1800225" cy="2663825"/>
          </a:xfrm>
          <a:prstGeom prst="ellipse">
            <a:avLst/>
          </a:prstGeom>
          <a:solidFill>
            <a:srgbClr val="DCE6F2"/>
          </a:solidFill>
          <a:ln cap="flat" cmpd="sng" w="25400">
            <a:solidFill>
              <a:srgbClr val="385D8A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Man Face World Label Clip Art" id="169" name="Google Shape;169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71550" y="1196975"/>
            <a:ext cx="1381125" cy="1238250"/>
          </a:xfrm>
          <a:prstGeom prst="rect">
            <a:avLst/>
          </a:prstGeom>
          <a:noFill/>
          <a:ln>
            <a:noFill/>
          </a:ln>
        </p:spPr>
      </p:pic>
      <p:sp>
        <p:nvSpPr>
          <p:cNvPr id="170" name="Google Shape;170;p16"/>
          <p:cNvSpPr/>
          <p:nvPr/>
        </p:nvSpPr>
        <p:spPr>
          <a:xfrm>
            <a:off x="6372225" y="476250"/>
            <a:ext cx="1728787" cy="2592387"/>
          </a:xfrm>
          <a:prstGeom prst="ellipse">
            <a:avLst/>
          </a:prstGeom>
          <a:solidFill>
            <a:srgbClr val="DCE6F2"/>
          </a:solidFill>
          <a:ln cap="flat" cmpd="sng" w="25400">
            <a:solidFill>
              <a:srgbClr val="385D8A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Girlface  Clip Art" id="171" name="Google Shape;171;p1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732587" y="765175"/>
            <a:ext cx="1079500" cy="1943100"/>
          </a:xfrm>
          <a:prstGeom prst="rect">
            <a:avLst/>
          </a:prstGeom>
          <a:noFill/>
          <a:ln>
            <a:noFill/>
          </a:ln>
        </p:spPr>
      </p:pic>
      <p:sp>
        <p:nvSpPr>
          <p:cNvPr id="172" name="Google Shape;172;p16"/>
          <p:cNvSpPr/>
          <p:nvPr/>
        </p:nvSpPr>
        <p:spPr>
          <a:xfrm>
            <a:off x="2700337" y="260350"/>
            <a:ext cx="1584325" cy="6127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  <a:path extrusionOk="0" fill="none" h="120000" w="120000">
                <a:moveTo>
                  <a:pt x="20827" y="-7174"/>
                </a:moveTo>
                <a:lnTo>
                  <a:pt x="12002" y="-318"/>
                </a:lnTo>
              </a:path>
            </a:pathLst>
          </a:custGeom>
          <a:solidFill>
            <a:srgbClr val="DCE6F2"/>
          </a:solidFill>
          <a:ln cap="flat" cmpd="sng" w="25400">
            <a:solidFill>
              <a:srgbClr val="385D8A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omic Sans MS"/>
              <a:buNone/>
            </a:pPr>
            <a:r>
              <a:rPr b="1" i="0" lang="hu-HU" sz="2000" u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MARK</a:t>
            </a:r>
            <a:endParaRPr/>
          </a:p>
        </p:txBody>
      </p:sp>
      <p:sp>
        <p:nvSpPr>
          <p:cNvPr id="173" name="Google Shape;173;p16"/>
          <p:cNvSpPr/>
          <p:nvPr/>
        </p:nvSpPr>
        <p:spPr>
          <a:xfrm>
            <a:off x="4356100" y="1484312"/>
            <a:ext cx="1562100" cy="6127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  <a:path extrusionOk="0" fill="none" h="120000" w="120000">
                <a:moveTo>
                  <a:pt x="27970" y="34008"/>
                </a:moveTo>
                <a:lnTo>
                  <a:pt x="12598" y="26153"/>
                </a:lnTo>
              </a:path>
            </a:pathLst>
          </a:custGeom>
          <a:solidFill>
            <a:srgbClr val="DCE6F2"/>
          </a:solidFill>
          <a:ln cap="flat" cmpd="sng" w="25400">
            <a:solidFill>
              <a:srgbClr val="385D8A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omic Sans MS"/>
              <a:buNone/>
            </a:pPr>
            <a:r>
              <a:rPr b="1" i="0" lang="hu-HU" sz="2000" u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MARY</a:t>
            </a:r>
            <a:endParaRPr/>
          </a:p>
        </p:txBody>
      </p:sp>
      <p:sp>
        <p:nvSpPr>
          <p:cNvPr id="174" name="Google Shape;174;p16"/>
          <p:cNvSpPr/>
          <p:nvPr/>
        </p:nvSpPr>
        <p:spPr>
          <a:xfrm>
            <a:off x="755650" y="3573462"/>
            <a:ext cx="7848600" cy="792162"/>
          </a:xfrm>
          <a:prstGeom prst="roundRect">
            <a:avLst>
              <a:gd fmla="val 16667" name="adj"/>
            </a:avLst>
          </a:prstGeom>
          <a:solidFill>
            <a:srgbClr val="DCE6F2"/>
          </a:solidFill>
          <a:ln cap="flat" cmpd="sng" w="25400">
            <a:solidFill>
              <a:srgbClr val="385D8A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omic Sans MS"/>
              <a:buNone/>
            </a:pPr>
            <a:r>
              <a:rPr b="1" i="0" lang="hu-HU" sz="2000" u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WHO IS MARK?                     WHO IS MARY?</a:t>
            </a:r>
            <a:endParaRPr/>
          </a:p>
        </p:txBody>
      </p:sp>
      <p:sp>
        <p:nvSpPr>
          <p:cNvPr id="175" name="Google Shape;175;p16"/>
          <p:cNvSpPr/>
          <p:nvPr/>
        </p:nvSpPr>
        <p:spPr>
          <a:xfrm>
            <a:off x="1619250" y="5013325"/>
            <a:ext cx="4392612" cy="1655762"/>
          </a:xfrm>
          <a:prstGeom prst="roundRect">
            <a:avLst>
              <a:gd fmla="val 16667" name="adj"/>
            </a:avLst>
          </a:prstGeom>
          <a:solidFill>
            <a:srgbClr val="DCE6F2"/>
          </a:solidFill>
          <a:ln cap="flat" cmpd="sng" w="25400">
            <a:solidFill>
              <a:srgbClr val="385D8A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omic Sans MS"/>
              <a:buNone/>
            </a:pPr>
            <a:r>
              <a:rPr b="0" i="0" lang="hu-HU" sz="1800" u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Mark is my ___________________.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omic Sans MS"/>
              <a:buNone/>
            </a:pPr>
            <a:r>
              <a:rPr b="0" i="0" lang="hu-HU" sz="1800" u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Mary is my ___________________.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omic Sans MS"/>
              <a:buNone/>
            </a:pPr>
            <a:r>
              <a:rPr b="0" i="0" lang="hu-HU" sz="1800" u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Mark is my mother’s ____________.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omic Sans MS"/>
              <a:buNone/>
            </a:pPr>
            <a:r>
              <a:rPr b="0" i="0" lang="hu-HU" sz="1800" u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Mary is my mother’s ____________.</a:t>
            </a:r>
            <a:endParaRPr/>
          </a:p>
        </p:txBody>
      </p:sp>
      <p:sp>
        <p:nvSpPr>
          <p:cNvPr id="176" name="Google Shape;176;p16"/>
          <p:cNvSpPr/>
          <p:nvPr/>
        </p:nvSpPr>
        <p:spPr>
          <a:xfrm>
            <a:off x="6300787" y="4868862"/>
            <a:ext cx="2592387" cy="1584325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flat" cmpd="sng" w="25400">
            <a:solidFill>
              <a:srgbClr val="25406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omic Sans MS"/>
              <a:buNone/>
            </a:pPr>
            <a:r>
              <a:rPr b="1" i="0" lang="hu-HU" sz="2000" u="none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rPr>
              <a:t>mother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omic Sans MS"/>
              <a:buNone/>
            </a:pPr>
            <a:r>
              <a:rPr b="1" i="0" lang="hu-HU" sz="2000" u="none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rPr>
              <a:t>grandfather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omic Sans MS"/>
              <a:buNone/>
            </a:pPr>
            <a:r>
              <a:rPr b="1" i="0" lang="hu-HU" sz="2000" u="none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rPr>
              <a:t>father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omic Sans MS"/>
              <a:buNone/>
            </a:pPr>
            <a:r>
              <a:rPr b="1" i="0" lang="hu-HU" sz="2000" u="none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rPr>
              <a:t>grandmother</a:t>
            </a:r>
            <a:endParaRPr/>
          </a:p>
        </p:txBody>
      </p:sp>
      <p:pic>
        <p:nvPicPr>
          <p:cNvPr descr="Boy Face Cartoon Clip Art" id="177" name="Google Shape;177;p1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68312" y="5229225"/>
            <a:ext cx="947737" cy="1304925"/>
          </a:xfrm>
          <a:prstGeom prst="rect">
            <a:avLst/>
          </a:prstGeom>
          <a:noFill/>
          <a:ln>
            <a:noFill/>
          </a:ln>
        </p:spPr>
      </p:pic>
      <p:sp>
        <p:nvSpPr>
          <p:cNvPr id="178" name="Google Shape;178;p16"/>
          <p:cNvSpPr/>
          <p:nvPr/>
        </p:nvSpPr>
        <p:spPr>
          <a:xfrm flipH="1">
            <a:off x="755650" y="4652962"/>
            <a:ext cx="1368425" cy="576262"/>
          </a:xfrm>
          <a:prstGeom prst="wedgeRoundRectCallout">
            <a:avLst>
              <a:gd fmla="val 6300" name="adj1"/>
              <a:gd fmla="val 24300" name="adj2"/>
              <a:gd fmla="val 0" name="adj3"/>
            </a:avLst>
          </a:prstGeom>
          <a:solidFill>
            <a:srgbClr val="DCE6F2"/>
          </a:solidFill>
          <a:ln cap="flat" cmpd="sng" w="25400">
            <a:solidFill>
              <a:srgbClr val="385D8A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omic Sans MS"/>
              <a:buNone/>
            </a:pPr>
            <a:r>
              <a:rPr b="1" i="0" lang="hu-HU" sz="2000" u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PETER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17"/>
          <p:cNvSpPr/>
          <p:nvPr/>
        </p:nvSpPr>
        <p:spPr>
          <a:xfrm>
            <a:off x="971550" y="260350"/>
            <a:ext cx="1800225" cy="2808287"/>
          </a:xfrm>
          <a:prstGeom prst="ellipse">
            <a:avLst/>
          </a:prstGeom>
          <a:solidFill>
            <a:srgbClr val="D7E4BD"/>
          </a:solidFill>
          <a:ln cap="flat" cmpd="sng" w="25400">
            <a:solidFill>
              <a:srgbClr val="4F6228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4" name="Google Shape;184;p17"/>
          <p:cNvSpPr/>
          <p:nvPr/>
        </p:nvSpPr>
        <p:spPr>
          <a:xfrm>
            <a:off x="6011862" y="260350"/>
            <a:ext cx="1800225" cy="2881312"/>
          </a:xfrm>
          <a:prstGeom prst="ellipse">
            <a:avLst/>
          </a:prstGeom>
          <a:solidFill>
            <a:srgbClr val="D7E4BD"/>
          </a:solidFill>
          <a:ln cap="flat" cmpd="sng" w="25400">
            <a:solidFill>
              <a:srgbClr val="4F6228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Middle Aged Woman Brown Hair Clip Art" id="185" name="Google Shape;185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227762" y="981075"/>
            <a:ext cx="1349375" cy="18415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Man Face World Label Clip Art" id="186" name="Google Shape;186;p1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87450" y="836612"/>
            <a:ext cx="1368425" cy="1944687"/>
          </a:xfrm>
          <a:prstGeom prst="rect">
            <a:avLst/>
          </a:prstGeom>
          <a:noFill/>
          <a:ln>
            <a:noFill/>
          </a:ln>
        </p:spPr>
      </p:pic>
      <p:sp>
        <p:nvSpPr>
          <p:cNvPr id="187" name="Google Shape;187;p17"/>
          <p:cNvSpPr/>
          <p:nvPr/>
        </p:nvSpPr>
        <p:spPr>
          <a:xfrm>
            <a:off x="2987675" y="404812"/>
            <a:ext cx="1512887" cy="6127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  <a:path extrusionOk="0" fill="none" h="120000" w="120000">
                <a:moveTo>
                  <a:pt x="19042" y="-6802"/>
                </a:moveTo>
                <a:lnTo>
                  <a:pt x="12002" y="11"/>
                </a:lnTo>
              </a:path>
            </a:pathLst>
          </a:custGeom>
          <a:solidFill>
            <a:srgbClr val="D7E4BD"/>
          </a:solidFill>
          <a:ln cap="flat" cmpd="sng" w="25400">
            <a:solidFill>
              <a:srgbClr val="4F6228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omic Sans MS"/>
              <a:buNone/>
            </a:pPr>
            <a:r>
              <a:rPr b="1" i="0" lang="hu-HU" sz="2000" u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JACK</a:t>
            </a:r>
            <a:endParaRPr/>
          </a:p>
        </p:txBody>
      </p:sp>
      <p:sp>
        <p:nvSpPr>
          <p:cNvPr id="188" name="Google Shape;188;p17"/>
          <p:cNvSpPr/>
          <p:nvPr/>
        </p:nvSpPr>
        <p:spPr>
          <a:xfrm>
            <a:off x="4067175" y="2205037"/>
            <a:ext cx="1347787" cy="576262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  <a:path extrusionOk="0" fill="none" h="120000" w="120000">
                <a:moveTo>
                  <a:pt x="-10396" y="37669"/>
                </a:moveTo>
                <a:lnTo>
                  <a:pt x="12002" y="25754"/>
                </a:lnTo>
              </a:path>
            </a:pathLst>
          </a:custGeom>
          <a:solidFill>
            <a:srgbClr val="D7E4BD"/>
          </a:solidFill>
          <a:ln cap="flat" cmpd="sng" w="25400">
            <a:solidFill>
              <a:srgbClr val="4F6228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omic Sans MS"/>
              <a:buNone/>
            </a:pPr>
            <a:r>
              <a:rPr b="1" i="0" lang="hu-HU" sz="2000" u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SUSAN</a:t>
            </a:r>
            <a:endParaRPr/>
          </a:p>
        </p:txBody>
      </p:sp>
      <p:sp>
        <p:nvSpPr>
          <p:cNvPr id="189" name="Google Shape;189;p17"/>
          <p:cNvSpPr/>
          <p:nvPr/>
        </p:nvSpPr>
        <p:spPr>
          <a:xfrm>
            <a:off x="539750" y="3429000"/>
            <a:ext cx="8208962" cy="720725"/>
          </a:xfrm>
          <a:prstGeom prst="roundRect">
            <a:avLst>
              <a:gd fmla="val 16667" name="adj"/>
            </a:avLst>
          </a:prstGeom>
          <a:solidFill>
            <a:srgbClr val="D7E4BD"/>
          </a:solidFill>
          <a:ln cap="flat" cmpd="sng" w="25400">
            <a:solidFill>
              <a:srgbClr val="4F6228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omic Sans MS"/>
              <a:buNone/>
            </a:pPr>
            <a:r>
              <a:rPr b="1" i="0" lang="hu-HU" sz="2000" u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WHO IS JACK?                      WHO IS SUSAN?</a:t>
            </a:r>
            <a:endParaRPr/>
          </a:p>
        </p:txBody>
      </p:sp>
      <p:sp>
        <p:nvSpPr>
          <p:cNvPr id="190" name="Google Shape;190;p17"/>
          <p:cNvSpPr/>
          <p:nvPr/>
        </p:nvSpPr>
        <p:spPr>
          <a:xfrm>
            <a:off x="1476375" y="4581525"/>
            <a:ext cx="3600450" cy="2087562"/>
          </a:xfrm>
          <a:prstGeom prst="roundRect">
            <a:avLst>
              <a:gd fmla="val 16667" name="adj"/>
            </a:avLst>
          </a:prstGeom>
          <a:solidFill>
            <a:srgbClr val="D7E4BD"/>
          </a:solidFill>
          <a:ln cap="flat" cmpd="sng" w="25400">
            <a:solidFill>
              <a:srgbClr val="4F6228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omic Sans MS"/>
              <a:buNone/>
            </a:pPr>
            <a:r>
              <a:rPr b="0" i="0" lang="hu-HU" sz="1800" u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Jack is my _________.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omic Sans MS"/>
              <a:buNone/>
            </a:pPr>
            <a:r>
              <a:rPr b="0" i="0" lang="hu-HU" sz="1800" u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Susan is my ________.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omic Sans MS"/>
              <a:buNone/>
            </a:pPr>
            <a:r>
              <a:rPr b="0" i="0" lang="hu-HU" sz="1800" u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Jack is my mother’s ______.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omic Sans MS"/>
              <a:buNone/>
            </a:pPr>
            <a:r>
              <a:rPr b="0" i="0" lang="hu-HU" sz="1800" u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Susan is Jack’s ________.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omic Sans MS"/>
              <a:buNone/>
            </a:pPr>
            <a:r>
              <a:rPr b="0" i="0" lang="hu-HU" sz="1800" u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Jack is Susan’s ________.</a:t>
            </a:r>
            <a:endParaRPr/>
          </a:p>
        </p:txBody>
      </p:sp>
      <p:sp>
        <p:nvSpPr>
          <p:cNvPr id="191" name="Google Shape;191;p17"/>
          <p:cNvSpPr/>
          <p:nvPr/>
        </p:nvSpPr>
        <p:spPr>
          <a:xfrm>
            <a:off x="6156325" y="4581525"/>
            <a:ext cx="2663825" cy="2016125"/>
          </a:xfrm>
          <a:prstGeom prst="roundRect">
            <a:avLst>
              <a:gd fmla="val 16667" name="adj"/>
            </a:avLst>
          </a:prstGeom>
          <a:solidFill>
            <a:srgbClr val="77933C"/>
          </a:solidFill>
          <a:ln cap="flat" cmpd="sng" w="25400">
            <a:solidFill>
              <a:srgbClr val="4F6228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omic Sans MS"/>
              <a:buNone/>
            </a:pPr>
            <a:r>
              <a:rPr b="1" i="0" lang="hu-HU" sz="2000" u="none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rPr>
              <a:t>wife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omic Sans MS"/>
              <a:buNone/>
            </a:pPr>
            <a:r>
              <a:rPr b="1" i="0" lang="hu-HU" sz="2000" u="none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rPr>
              <a:t>uncle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omic Sans MS"/>
              <a:buNone/>
            </a:pPr>
            <a:r>
              <a:rPr b="1" i="0" lang="hu-HU" sz="2000" u="none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rPr>
              <a:t>husband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omic Sans MS"/>
              <a:buNone/>
            </a:pPr>
            <a:r>
              <a:rPr b="1" i="0" lang="hu-HU" sz="2000" u="none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rPr>
              <a:t>aunt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omic Sans MS"/>
              <a:buNone/>
            </a:pPr>
            <a:r>
              <a:rPr b="1" i="0" lang="hu-HU" sz="2000" u="none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rPr>
              <a:t>brother</a:t>
            </a:r>
            <a:endParaRPr/>
          </a:p>
        </p:txBody>
      </p:sp>
      <p:pic>
        <p:nvPicPr>
          <p:cNvPr descr="Boy Face Cartoon Clip Art" id="192" name="Google Shape;192;p1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23850" y="5013325"/>
            <a:ext cx="947737" cy="1304925"/>
          </a:xfrm>
          <a:prstGeom prst="rect">
            <a:avLst/>
          </a:prstGeom>
          <a:noFill/>
          <a:ln>
            <a:noFill/>
          </a:ln>
        </p:spPr>
      </p:pic>
      <p:sp>
        <p:nvSpPr>
          <p:cNvPr id="193" name="Google Shape;193;p17"/>
          <p:cNvSpPr/>
          <p:nvPr/>
        </p:nvSpPr>
        <p:spPr>
          <a:xfrm flipH="1">
            <a:off x="395287" y="4437062"/>
            <a:ext cx="1800225" cy="504825"/>
          </a:xfrm>
          <a:prstGeom prst="wedgeRoundRectCallout">
            <a:avLst>
              <a:gd fmla="val 6300" name="adj1"/>
              <a:gd fmla="val 24300" name="adj2"/>
              <a:gd fmla="val 0" name="adj3"/>
            </a:avLst>
          </a:prstGeom>
          <a:solidFill>
            <a:srgbClr val="D7E4BD"/>
          </a:solidFill>
          <a:ln cap="flat" cmpd="sng" w="25400">
            <a:solidFill>
              <a:srgbClr val="4F6228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18"/>
          <p:cNvSpPr/>
          <p:nvPr/>
        </p:nvSpPr>
        <p:spPr>
          <a:xfrm>
            <a:off x="755650" y="404812"/>
            <a:ext cx="1800225" cy="2952750"/>
          </a:xfrm>
          <a:prstGeom prst="ellipse">
            <a:avLst/>
          </a:prstGeom>
          <a:solidFill>
            <a:srgbClr val="E6B9B8"/>
          </a:solidFill>
          <a:ln cap="flat" cmpd="sng" w="25400">
            <a:solidFill>
              <a:srgbClr val="632523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9" name="Google Shape;199;p18"/>
          <p:cNvSpPr/>
          <p:nvPr/>
        </p:nvSpPr>
        <p:spPr>
          <a:xfrm>
            <a:off x="3635375" y="333375"/>
            <a:ext cx="1728787" cy="3024187"/>
          </a:xfrm>
          <a:prstGeom prst="ellipse">
            <a:avLst/>
          </a:prstGeom>
          <a:solidFill>
            <a:srgbClr val="E6B9B8"/>
          </a:solidFill>
          <a:ln cap="flat" cmpd="sng" w="25400">
            <a:solidFill>
              <a:srgbClr val="632523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0" name="Google Shape;200;p18"/>
          <p:cNvSpPr/>
          <p:nvPr/>
        </p:nvSpPr>
        <p:spPr>
          <a:xfrm>
            <a:off x="6516687" y="404812"/>
            <a:ext cx="1871662" cy="3024187"/>
          </a:xfrm>
          <a:prstGeom prst="ellipse">
            <a:avLst/>
          </a:prstGeom>
          <a:solidFill>
            <a:srgbClr val="E6B9B8"/>
          </a:solidFill>
          <a:ln cap="flat" cmpd="sng" w="25400">
            <a:solidFill>
              <a:srgbClr val="632523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Girlface Clip Art" id="201" name="Google Shape;201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00112" y="1052512"/>
            <a:ext cx="1511300" cy="165576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Boy Face Cartoon Clip Art" id="202" name="Google Shape;202;p1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851275" y="908050"/>
            <a:ext cx="1368425" cy="180022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Baby Girl Crawling Clip Art" id="203" name="Google Shape;203;p1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948487" y="692150"/>
            <a:ext cx="1008062" cy="115252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Baby Boy Sitting Clip Art" id="204" name="Google Shape;204;p18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019925" y="1989137"/>
            <a:ext cx="865187" cy="1223962"/>
          </a:xfrm>
          <a:prstGeom prst="rect">
            <a:avLst/>
          </a:prstGeom>
          <a:noFill/>
          <a:ln>
            <a:noFill/>
          </a:ln>
        </p:spPr>
      </p:pic>
      <p:sp>
        <p:nvSpPr>
          <p:cNvPr id="205" name="Google Shape;205;p18"/>
          <p:cNvSpPr/>
          <p:nvPr/>
        </p:nvSpPr>
        <p:spPr>
          <a:xfrm>
            <a:off x="179387" y="3429000"/>
            <a:ext cx="1223962" cy="6127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  <a:path extrusionOk="0" fill="none" h="120000" w="120000">
                <a:moveTo>
                  <a:pt x="-24406" y="16892"/>
                </a:moveTo>
                <a:lnTo>
                  <a:pt x="-497" y="13790"/>
                </a:lnTo>
              </a:path>
            </a:pathLst>
          </a:custGeom>
          <a:solidFill>
            <a:srgbClr val="E6B9B8"/>
          </a:solidFill>
          <a:ln cap="flat" cmpd="sng" w="25400">
            <a:solidFill>
              <a:srgbClr val="632523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omic Sans MS"/>
              <a:buNone/>
            </a:pPr>
            <a:r>
              <a:rPr b="1" i="0" lang="hu-HU" sz="2000" u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SALLY</a:t>
            </a:r>
            <a:endParaRPr/>
          </a:p>
        </p:txBody>
      </p:sp>
      <p:sp>
        <p:nvSpPr>
          <p:cNvPr id="206" name="Google Shape;206;p18"/>
          <p:cNvSpPr/>
          <p:nvPr/>
        </p:nvSpPr>
        <p:spPr>
          <a:xfrm>
            <a:off x="2700337" y="3357562"/>
            <a:ext cx="1223962" cy="6127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  <a:path extrusionOk="0" fill="none" h="120000" w="120000">
                <a:moveTo>
                  <a:pt x="-30358" y="22319"/>
                </a:moveTo>
                <a:lnTo>
                  <a:pt x="-497" y="12670"/>
                </a:lnTo>
              </a:path>
            </a:pathLst>
          </a:custGeom>
          <a:solidFill>
            <a:srgbClr val="E6B9B8"/>
          </a:solidFill>
          <a:ln cap="flat" cmpd="sng" w="25400">
            <a:solidFill>
              <a:srgbClr val="632523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omic Sans MS"/>
              <a:buNone/>
            </a:pPr>
            <a:r>
              <a:rPr b="1" i="0" lang="hu-HU" sz="2000" u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TIM</a:t>
            </a:r>
            <a:endParaRPr/>
          </a:p>
        </p:txBody>
      </p:sp>
      <p:sp>
        <p:nvSpPr>
          <p:cNvPr id="207" name="Google Shape;207;p18"/>
          <p:cNvSpPr/>
          <p:nvPr/>
        </p:nvSpPr>
        <p:spPr>
          <a:xfrm>
            <a:off x="5003800" y="3429000"/>
            <a:ext cx="2160587" cy="6127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  <a:path extrusionOk="0" fill="none" h="120000" w="120000">
                <a:moveTo>
                  <a:pt x="-36310" y="19164"/>
                </a:moveTo>
                <a:lnTo>
                  <a:pt x="98" y="12930"/>
                </a:lnTo>
              </a:path>
            </a:pathLst>
          </a:custGeom>
          <a:solidFill>
            <a:srgbClr val="E6B9B8"/>
          </a:solidFill>
          <a:ln cap="flat" cmpd="sng" w="25400">
            <a:solidFill>
              <a:srgbClr val="632523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omic Sans MS"/>
              <a:buNone/>
            </a:pPr>
            <a:r>
              <a:rPr b="1" i="0" lang="hu-HU" sz="2000" u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SARA &amp; STEVE</a:t>
            </a:r>
            <a:endParaRPr/>
          </a:p>
        </p:txBody>
      </p:sp>
      <p:sp>
        <p:nvSpPr>
          <p:cNvPr id="208" name="Google Shape;208;p18"/>
          <p:cNvSpPr/>
          <p:nvPr/>
        </p:nvSpPr>
        <p:spPr>
          <a:xfrm>
            <a:off x="179387" y="4221162"/>
            <a:ext cx="8713787" cy="720725"/>
          </a:xfrm>
          <a:prstGeom prst="roundRect">
            <a:avLst>
              <a:gd fmla="val 16667" name="adj"/>
            </a:avLst>
          </a:prstGeom>
          <a:solidFill>
            <a:srgbClr val="E6B9B8"/>
          </a:solidFill>
          <a:ln cap="flat" cmpd="sng" w="25400">
            <a:solidFill>
              <a:srgbClr val="632523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omic Sans MS"/>
              <a:buNone/>
            </a:pPr>
            <a:r>
              <a:rPr b="1" i="0" lang="hu-HU" sz="2000" u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WHO’S SALLY?    WHO’S TIM?    WHO ARE SARA AND STEVE? </a:t>
            </a:r>
            <a:endParaRPr/>
          </a:p>
        </p:txBody>
      </p:sp>
      <p:sp>
        <p:nvSpPr>
          <p:cNvPr id="209" name="Google Shape;209;p18"/>
          <p:cNvSpPr/>
          <p:nvPr/>
        </p:nvSpPr>
        <p:spPr>
          <a:xfrm>
            <a:off x="1835150" y="5229225"/>
            <a:ext cx="3889375" cy="1439862"/>
          </a:xfrm>
          <a:prstGeom prst="roundRect">
            <a:avLst>
              <a:gd fmla="val 16667" name="adj"/>
            </a:avLst>
          </a:prstGeom>
          <a:solidFill>
            <a:srgbClr val="E6B9B8"/>
          </a:solidFill>
          <a:ln cap="flat" cmpd="sng" w="25400">
            <a:solidFill>
              <a:srgbClr val="632523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omic Sans MS"/>
              <a:buNone/>
            </a:pPr>
            <a:r>
              <a:rPr b="0" i="0" lang="hu-HU" sz="1800" u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Sally is my _______.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omic Sans MS"/>
              <a:buNone/>
            </a:pPr>
            <a:r>
              <a:rPr b="0" i="0" lang="hu-HU" sz="1800" u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Tim is my ________.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omic Sans MS"/>
              <a:buNone/>
            </a:pPr>
            <a:r>
              <a:rPr b="0" i="0" lang="hu-HU" sz="1800" u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Sara and Steve are my ______.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omic Sans MS"/>
              <a:buNone/>
            </a:pPr>
            <a:r>
              <a:rPr b="0" i="0" lang="hu-HU" sz="1800" u="non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Sara and Steve are _________.</a:t>
            </a:r>
            <a:endParaRPr/>
          </a:p>
        </p:txBody>
      </p:sp>
      <p:sp>
        <p:nvSpPr>
          <p:cNvPr id="210" name="Google Shape;210;p18"/>
          <p:cNvSpPr/>
          <p:nvPr/>
        </p:nvSpPr>
        <p:spPr>
          <a:xfrm>
            <a:off x="6516687" y="5157787"/>
            <a:ext cx="2159000" cy="1511300"/>
          </a:xfrm>
          <a:prstGeom prst="roundRect">
            <a:avLst>
              <a:gd fmla="val 16667" name="adj"/>
            </a:avLst>
          </a:prstGeom>
          <a:solidFill>
            <a:srgbClr val="953735"/>
          </a:solidFill>
          <a:ln cap="flat" cmpd="sng" w="25400">
            <a:solidFill>
              <a:srgbClr val="632523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omic Sans MS"/>
              <a:buNone/>
            </a:pPr>
            <a:r>
              <a:rPr b="1" i="0" lang="hu-HU" sz="2000" u="none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rPr>
              <a:t>cousins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omic Sans MS"/>
              <a:buNone/>
            </a:pPr>
            <a:r>
              <a:rPr b="1" i="0" lang="hu-HU" sz="2000" u="none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rPr>
              <a:t>sister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omic Sans MS"/>
              <a:buNone/>
            </a:pPr>
            <a:r>
              <a:rPr b="1" i="0" lang="hu-HU" sz="2000" u="none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rPr>
              <a:t>cousin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omic Sans MS"/>
              <a:buNone/>
            </a:pPr>
            <a:r>
              <a:rPr b="1" i="0" lang="hu-HU" sz="2000" u="none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rPr>
              <a:t>twins</a:t>
            </a:r>
            <a:endParaRPr/>
          </a:p>
        </p:txBody>
      </p:sp>
      <p:pic>
        <p:nvPicPr>
          <p:cNvPr descr="Boy Face Cartoon Clip Art" id="211" name="Google Shape;211;p18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179387" y="5300662"/>
            <a:ext cx="947737" cy="1304925"/>
          </a:xfrm>
          <a:prstGeom prst="rect">
            <a:avLst/>
          </a:prstGeom>
          <a:noFill/>
          <a:ln>
            <a:noFill/>
          </a:ln>
        </p:spPr>
      </p:pic>
      <p:sp>
        <p:nvSpPr>
          <p:cNvPr id="212" name="Google Shape;212;p18"/>
          <p:cNvSpPr/>
          <p:nvPr/>
        </p:nvSpPr>
        <p:spPr>
          <a:xfrm flipH="1">
            <a:off x="684212" y="5084762"/>
            <a:ext cx="1366837" cy="431800"/>
          </a:xfrm>
          <a:prstGeom prst="wedgeRoundRectCallout">
            <a:avLst>
              <a:gd fmla="val 6300" name="adj1"/>
              <a:gd fmla="val 24300" name="adj2"/>
              <a:gd fmla="val 0" name="adj3"/>
            </a:avLst>
          </a:prstGeom>
          <a:solidFill>
            <a:srgbClr val="E6B9B8"/>
          </a:solidFill>
          <a:ln cap="flat" cmpd="sng" w="25400">
            <a:solidFill>
              <a:srgbClr val="632523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-téma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