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9" r:id="rId2"/>
    <p:sldId id="256" r:id="rId3"/>
    <p:sldId id="294" r:id="rId4"/>
    <p:sldId id="291" r:id="rId5"/>
    <p:sldId id="293" r:id="rId6"/>
    <p:sldId id="292" r:id="rId7"/>
    <p:sldId id="308" r:id="rId8"/>
    <p:sldId id="269" r:id="rId9"/>
    <p:sldId id="295" r:id="rId10"/>
    <p:sldId id="311" r:id="rId11"/>
    <p:sldId id="275" r:id="rId12"/>
    <p:sldId id="298" r:id="rId13"/>
    <p:sldId id="300" r:id="rId14"/>
    <p:sldId id="310" r:id="rId15"/>
    <p:sldId id="309" r:id="rId16"/>
    <p:sldId id="302" r:id="rId17"/>
    <p:sldId id="303" r:id="rId18"/>
    <p:sldId id="307" r:id="rId19"/>
    <p:sldId id="306" r:id="rId20"/>
    <p:sldId id="305" r:id="rId21"/>
    <p:sldId id="260" r:id="rId22"/>
    <p:sldId id="28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93" autoAdjust="0"/>
  </p:normalViewPr>
  <p:slideViewPr>
    <p:cSldViewPr>
      <p:cViewPr>
        <p:scale>
          <a:sx n="80" d="100"/>
          <a:sy n="80" d="100"/>
        </p:scale>
        <p:origin x="-85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B130F-3D80-438F-B225-58147A9492D9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47106-C8E6-412C-86CA-849EB77EA2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804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Что мы родиной зовем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Якорь</a:t>
            </a:r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берегу пруда.</a:t>
            </a:r>
            <a:endParaRPr lang="ru-RU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Белохолуницкий</a:t>
            </a:r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музей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Городской</a:t>
            </a:r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дом культуры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Памятник землякам-героям</a:t>
            </a:r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Великой Отечественной войны.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Памятник</a:t>
            </a:r>
            <a:r>
              <a:rPr lang="ru-RU" baseline="0" dirty="0" smtClean="0"/>
              <a:t> «Черный тюльпан»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Городской</a:t>
            </a:r>
            <a:r>
              <a:rPr lang="ru-RU" baseline="0" dirty="0" smtClean="0"/>
              <a:t> пляж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Набережная</a:t>
            </a:r>
            <a:r>
              <a:rPr lang="ru-RU" baseline="0" dirty="0" smtClean="0"/>
              <a:t> пруда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Городской</a:t>
            </a:r>
            <a:r>
              <a:rPr lang="ru-RU" baseline="0" dirty="0" smtClean="0"/>
              <a:t> парк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Площадь</a:t>
            </a:r>
            <a:r>
              <a:rPr lang="ru-RU" baseline="0" dirty="0" smtClean="0"/>
              <a:t> у здания администрации города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Плотина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Карта</a:t>
            </a:r>
            <a:r>
              <a:rPr lang="ru-RU" baseline="0" dirty="0" smtClean="0"/>
              <a:t> России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Игра «Я начну, а ты закончи». Итог</a:t>
            </a:r>
            <a:r>
              <a:rPr lang="ru-RU" baseline="0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Президент</a:t>
            </a:r>
            <a:r>
              <a:rPr lang="ru-RU" baseline="0" dirty="0" smtClean="0"/>
              <a:t> России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Красная</a:t>
            </a:r>
            <a:r>
              <a:rPr lang="ru-RU" baseline="0" dirty="0" smtClean="0"/>
              <a:t> площадь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Рассказ о</a:t>
            </a:r>
            <a:r>
              <a:rPr lang="ru-RU" baseline="0" dirty="0" smtClean="0"/>
              <a:t> гербе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Рассказ</a:t>
            </a:r>
            <a:r>
              <a:rPr lang="ru-RU" baseline="0" dirty="0" smtClean="0"/>
              <a:t> о флаге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Прослушивание отрывка</a:t>
            </a:r>
            <a:r>
              <a:rPr lang="ru-RU" baseline="0" dirty="0" smtClean="0"/>
              <a:t> гимна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Игра «Собери герб и флаг России»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Малая Родина – Белая</a:t>
            </a:r>
            <a:r>
              <a:rPr lang="ru-RU" baseline="0" dirty="0" smtClean="0"/>
              <a:t> Холуница - пруд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7106-C8E6-412C-86CA-849EB77EA21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94464-C839-4754-9474-47BF2D7F020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B534F-0823-40FB-BDC7-16124F07B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94464-C839-4754-9474-47BF2D7F020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B534F-0823-40FB-BDC7-16124F07B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94464-C839-4754-9474-47BF2D7F020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B534F-0823-40FB-BDC7-16124F07B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94464-C839-4754-9474-47BF2D7F020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B534F-0823-40FB-BDC7-16124F07B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94464-C839-4754-9474-47BF2D7F020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B534F-0823-40FB-BDC7-16124F07B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94464-C839-4754-9474-47BF2D7F020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B534F-0823-40FB-BDC7-16124F07B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94464-C839-4754-9474-47BF2D7F020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B534F-0823-40FB-BDC7-16124F07B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94464-C839-4754-9474-47BF2D7F020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B534F-0823-40FB-BDC7-16124F07B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94464-C839-4754-9474-47BF2D7F020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B534F-0823-40FB-BDC7-16124F07B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94464-C839-4754-9474-47BF2D7F020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B534F-0823-40FB-BDC7-16124F07B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94464-C839-4754-9474-47BF2D7F020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B534F-0823-40FB-BDC7-16124F07B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94464-C839-4754-9474-47BF2D7F020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B534F-0823-40FB-BDC7-16124F07B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0" y="0"/>
            <a:ext cx="9144000" cy="8384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Заголовок 4"/>
          <p:cNvSpPr txBox="1">
            <a:spLocks/>
          </p:cNvSpPr>
          <p:nvPr/>
        </p:nvSpPr>
        <p:spPr>
          <a:xfrm>
            <a:off x="0" y="5643578"/>
            <a:ext cx="9144000" cy="6556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Классный руководитель: Наталья Николаевна Черезова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1069" y="2736645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dirty="0" smtClean="0"/>
              <a:t> </a:t>
            </a:r>
            <a:r>
              <a:rPr lang="ru-RU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Родина?</a:t>
            </a:r>
            <a:r>
              <a:rPr lang="ru-RU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8" y="116632"/>
            <a:ext cx="91429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Кировское областное государственное  общеобразовательное бюджетное учреждение</a:t>
            </a:r>
            <a:endParaRPr lang="ru-RU" sz="1600" dirty="0"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"Школа - интернат для обучающихся с ограниченными возможностями здоровья №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1</a:t>
            </a:r>
          </a:p>
          <a:p>
            <a:pPr algn="ctr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г. Белая  Холуница"</a:t>
            </a:r>
            <a:endParaRPr lang="ru-RU" sz="1600" dirty="0">
              <a:ea typeface="Times New Roman"/>
              <a:cs typeface="Times New Roman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68" y="16353"/>
            <a:ext cx="9139270" cy="6841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7423" cy="6871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399"/>
            <a:ext cx="9144000" cy="7108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90191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25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6108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4" y="0"/>
            <a:ext cx="9105081" cy="684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3" y="-3175"/>
            <a:ext cx="9148233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52722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9312"/>
            <a:ext cx="9146581" cy="716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" y="-1383220"/>
            <a:ext cx="9136569" cy="8241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93432"/>
            <a:ext cx="9225098" cy="7351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user_file_54f454bc2b637_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RASER\Desktop\0848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Vladimir-Putin-Wallpaper-2.jpg"/>
          <p:cNvPicPr>
            <a:picLocks noChangeAspect="1"/>
          </p:cNvPicPr>
          <p:nvPr/>
        </p:nvPicPr>
        <p:blipFill>
          <a:blip r:embed="rId3" cstate="print"/>
          <a:srcRect l="8010" r="131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257df8e9fec959b60f0005d42a2f60e06abbadc_956.png"/>
          <p:cNvPicPr>
            <a:picLocks noChangeAspect="1"/>
          </p:cNvPicPr>
          <p:nvPr/>
        </p:nvPicPr>
        <p:blipFill>
          <a:blip r:embed="rId3" cstate="print"/>
          <a:srcRect b="5597"/>
          <a:stretch>
            <a:fillRect/>
          </a:stretch>
        </p:blipFill>
        <p:spPr>
          <a:xfrm>
            <a:off x="19050" y="266700"/>
            <a:ext cx="9105900" cy="597061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657658471474562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2908" y="1"/>
            <a:ext cx="9286908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RASER\Desktop\7a3a003d37954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.jpg"/>
          <p:cNvPicPr>
            <a:picLocks noChangeAspect="1"/>
          </p:cNvPicPr>
          <p:nvPr/>
        </p:nvPicPr>
        <p:blipFill>
          <a:blip r:embed="rId3" cstate="print"/>
          <a:srcRect l="7292" r="1770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ERASER\Desktop\0014-014-Osnovy-konstitutsionnogo-stroja-Rossi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4422"/>
            <a:ext cx="9144000" cy="407196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128</Words>
  <Application>Microsoft Office PowerPoint</Application>
  <PresentationFormat>Экран (4:3)</PresentationFormat>
  <Paragraphs>45</Paragraphs>
  <Slides>22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ERASER</dc:creator>
  <cp:lastModifiedBy>user</cp:lastModifiedBy>
  <cp:revision>42</cp:revision>
  <dcterms:created xsi:type="dcterms:W3CDTF">2017-11-30T14:05:53Z</dcterms:created>
  <dcterms:modified xsi:type="dcterms:W3CDTF">2024-04-15T14:24:17Z</dcterms:modified>
</cp:coreProperties>
</file>